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62" r:id="rId4"/>
    <p:sldId id="271" r:id="rId5"/>
    <p:sldId id="269" r:id="rId6"/>
    <p:sldId id="272" r:id="rId7"/>
    <p:sldId id="273" r:id="rId8"/>
    <p:sldId id="276" r:id="rId9"/>
    <p:sldId id="277" r:id="rId10"/>
    <p:sldId id="275" r:id="rId11"/>
    <p:sldId id="274" r:id="rId12"/>
    <p:sldId id="278" r:id="rId13"/>
    <p:sldId id="279" r:id="rId14"/>
    <p:sldId id="280" r:id="rId15"/>
    <p:sldId id="267" r:id="rId16"/>
    <p:sldId id="283" r:id="rId17"/>
    <p:sldId id="286" r:id="rId18"/>
    <p:sldId id="266" r:id="rId19"/>
    <p:sldId id="281" r:id="rId20"/>
    <p:sldId id="268" r:id="rId21"/>
    <p:sldId id="287" r:id="rId22"/>
    <p:sldId id="288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71"/>
    <p:restoredTop sz="94685"/>
  </p:normalViewPr>
  <p:slideViewPr>
    <p:cSldViewPr>
      <p:cViewPr>
        <p:scale>
          <a:sx n="81" d="100"/>
          <a:sy n="81" d="100"/>
        </p:scale>
        <p:origin x="-28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D08FB1E-07D6-EF45-8ECC-1175C71AB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F11F0-9725-2044-9885-0C5ADC64A250}" type="datetimeFigureOut">
              <a:rPr lang="en-US"/>
              <a:pPr>
                <a:defRPr/>
              </a:pPr>
              <a:t>9/13/2018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D497BB3-34EF-B645-A571-0E496A40B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CC4C93A-0C79-C441-8D1A-DA8DFA926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0591F6-A6AA-4742-B112-0C00597F10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9122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3D7E5EB-973C-A34B-A93E-173DD82D9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D8893-CA0E-DF43-8F28-1506D7429988}" type="datetimeFigureOut">
              <a:rPr lang="en-US"/>
              <a:pPr>
                <a:defRPr/>
              </a:pPr>
              <a:t>9/13/2018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E65BA77-F13A-5B44-B47F-F6A87F619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E473D85-CACE-404F-A0F7-96A7B5D7D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F3009-4EBB-A643-9AA3-D0861DFFD8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7203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A17DC42-3AC8-C049-83C1-75FF7C295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F7C3A-844D-B448-BC42-77B69549244A}" type="datetimeFigureOut">
              <a:rPr lang="en-US"/>
              <a:pPr>
                <a:defRPr/>
              </a:pPr>
              <a:t>9/13/2018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147ACD5-272D-5045-8A2E-896B3F650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736BF9E-90A8-7E4D-BD55-764723E81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830155-FC0C-8047-849F-436DFCF8A0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5468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58A8549B-36E4-D14B-8FD7-B0747BF9A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9DB7B-C9D6-4C40-9CA1-5BA41D6F7DF9}" type="datetimeFigureOut">
              <a:rPr lang="en-US"/>
              <a:pPr>
                <a:defRPr/>
              </a:pPr>
              <a:t>9/13/2018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A1EC767F-E9E8-F749-B6B6-C25898321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D5925AEA-1F34-5E4C-B704-35FF66B47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05064D-A124-8145-8709-C21F7CEA15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9589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91FBB043-BF77-E644-975A-1094553C9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825CC-AC6D-A541-B81E-6B9FA20BAC33}" type="datetimeFigureOut">
              <a:rPr lang="en-US"/>
              <a:pPr>
                <a:defRPr/>
              </a:pPr>
              <a:t>9/13/2018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42F53B97-1C6A-8247-8B31-9F4B401F1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17279238-4BEF-5242-920B-F3C6E3BD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601CD-5444-EC40-9118-11EBC6CC15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8207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9DF9D3CA-3570-A046-A7FA-AA49BEAB9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847FA-04DB-3642-87BC-E4B82FAAA40D}" type="datetimeFigureOut">
              <a:rPr lang="en-US"/>
              <a:pPr>
                <a:defRPr/>
              </a:pPr>
              <a:t>9/13/2018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933BDEE7-1E5E-8F48-B80A-D3111737C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4AB34907-68B7-D447-AE74-C8413C0FC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E008D8-986C-4E46-BE77-8EE39B6809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1842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xmlns="" id="{13B94137-94B9-2148-91BC-E659095E4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C7178-7A8F-934C-9189-32C690E60E6A}" type="datetimeFigureOut">
              <a:rPr lang="en-US"/>
              <a:pPr>
                <a:defRPr/>
              </a:pPr>
              <a:t>9/13/2018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xmlns="" id="{F03BAB16-2E22-4749-A64D-EF033FE2D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AE05141A-4D0C-634F-A75C-4F0EC7D23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E0A55-EAD8-7440-8273-FBFBBD732D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2109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3E8AAB27-F79A-F64E-94CE-06A8F7318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C355A-9CB7-D343-8F02-6D73236A1F49}" type="datetimeFigureOut">
              <a:rPr lang="en-US"/>
              <a:pPr>
                <a:defRPr/>
              </a:pPr>
              <a:t>9/13/2018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7D4D7790-AA17-604C-B342-88BFB2FC6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473AFE3F-7C23-0B45-89C6-C1C15994A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790013-A9D7-B143-A695-3E698E48E6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8230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0B0EE21E-B595-E84D-8EE9-F14AC46CA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1A967-7058-AF46-95BA-7BC14FB881F2}" type="datetimeFigureOut">
              <a:rPr lang="en-US"/>
              <a:pPr>
                <a:defRPr/>
              </a:pPr>
              <a:t>9/13/2018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8828221C-C29B-7F45-8024-C49AE4C44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F549F61E-DD6A-D74E-BB75-07C0587E0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4EBA99-C346-EF4B-8BC1-9222188CD5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185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314C704-4BB5-3041-9646-457D95F71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17083-4A3B-E046-A6EA-F1234C574F09}" type="datetimeFigureOut">
              <a:rPr lang="en-US"/>
              <a:pPr>
                <a:defRPr/>
              </a:pPr>
              <a:t>9/13/2018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118D9C5-8A9C-7746-80CD-E4BD6585C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DD8EC14-FEB9-7E47-B0AC-433E17777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88092-B692-0E45-9F62-9403EC7E13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9833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7CE03D1-1688-0B47-ACC6-5C5ED3BA5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40BA5-BDDF-8F4E-BB70-0784AC67F630}" type="datetimeFigureOut">
              <a:rPr lang="en-US"/>
              <a:pPr>
                <a:defRPr/>
              </a:pPr>
              <a:t>9/13/2018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014C365-7C37-A047-B038-5F19C90FF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19B1126-8503-E244-AC45-66CEB971D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7F655-0EAF-8946-88E9-55C0264703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3801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xmlns="" id="{0D726073-2EB0-C34D-99E2-CAFA655A37A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xmlns="" id="{B4DBFBD4-1E6B-4F43-83CD-1D85FF825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35B99FF-6279-0042-A622-63D2681927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62E18735-D20D-3743-9252-1F886A65E027}" type="datetimeFigureOut">
              <a:rPr lang="en-US"/>
              <a:pPr>
                <a:defRPr/>
              </a:pPr>
              <a:t>9/13/2018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DB17029-5D77-E447-810D-6C7E646CB8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7063D4B-1867-B442-9C36-4937BB886F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1A274909-B063-D649-9AFD-810F478E6DB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0.xml"/><Relationship Id="rId18" Type="http://schemas.openxmlformats.org/officeDocument/2006/relationships/slide" Target="slide16.xml"/><Relationship Id="rId3" Type="http://schemas.openxmlformats.org/officeDocument/2006/relationships/slide" Target="slide3.xml"/><Relationship Id="rId21" Type="http://schemas.openxmlformats.org/officeDocument/2006/relationships/slide" Target="slide19.xml"/><Relationship Id="rId7" Type="http://schemas.openxmlformats.org/officeDocument/2006/relationships/slide" Target="slide7.xml"/><Relationship Id="rId12" Type="http://schemas.openxmlformats.org/officeDocument/2006/relationships/slide" Target="slide22.xml"/><Relationship Id="rId17" Type="http://schemas.openxmlformats.org/officeDocument/2006/relationships/slide" Target="slide12.xml"/><Relationship Id="rId2" Type="http://schemas.openxmlformats.org/officeDocument/2006/relationships/image" Target="../media/image5.jpeg"/><Relationship Id="rId16" Type="http://schemas.openxmlformats.org/officeDocument/2006/relationships/slide" Target="slide21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slide" Target="slide18.xml"/><Relationship Id="rId5" Type="http://schemas.openxmlformats.org/officeDocument/2006/relationships/slide" Target="slide5.xml"/><Relationship Id="rId15" Type="http://schemas.openxmlformats.org/officeDocument/2006/relationships/slide" Target="slide17.xml"/><Relationship Id="rId10" Type="http://schemas.openxmlformats.org/officeDocument/2006/relationships/slide" Target="slide14.xml"/><Relationship Id="rId19" Type="http://schemas.openxmlformats.org/officeDocument/2006/relationships/slide" Target="slide20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3.xml"/><Relationship Id="rId22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154C0D6-FD97-494C-9DCA-9F8442193F1F}"/>
              </a:ext>
            </a:extLst>
          </p:cNvPr>
          <p:cNvSpPr/>
          <p:nvPr/>
        </p:nvSpPr>
        <p:spPr>
          <a:xfrm>
            <a:off x="0" y="5257800"/>
            <a:ext cx="9601200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Arial" charset="0"/>
              </a:rPr>
              <a:t>Hundred Dollar Questions</a:t>
            </a:r>
          </a:p>
        </p:txBody>
      </p:sp>
      <p:pic>
        <p:nvPicPr>
          <p:cNvPr id="2051" name="Picture 2" descr="E:\cliparts\I to O\Clip Art\Money\Cartoons (Mo - Z)\Money Bags 2.wmf">
            <a:extLst>
              <a:ext uri="{FF2B5EF4-FFF2-40B4-BE49-F238E27FC236}">
                <a16:creationId xmlns:a16="http://schemas.microsoft.com/office/drawing/2014/main" xmlns="" id="{FA7F6F41-B125-134D-99B7-5F3551E36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09800"/>
            <a:ext cx="3367088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CC733B8-C5FC-A94C-89BD-3E4BC0976B62}"/>
              </a:ext>
            </a:extLst>
          </p:cNvPr>
          <p:cNvSpPr/>
          <p:nvPr/>
        </p:nvSpPr>
        <p:spPr>
          <a:xfrm>
            <a:off x="0" y="609600"/>
            <a:ext cx="91440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charset="0"/>
                <a:cs typeface="Arial" charset="0"/>
              </a:rPr>
              <a:t>Who wants to win millions?</a:t>
            </a:r>
          </a:p>
        </p:txBody>
      </p:sp>
      <p:pic>
        <p:nvPicPr>
          <p:cNvPr id="16388" name="Picture 4" descr="http://www.dailyclipart.net/wp-content/uploads/medium/clipart0278.jpg">
            <a:extLst>
              <a:ext uri="{FF2B5EF4-FFF2-40B4-BE49-F238E27FC236}">
                <a16:creationId xmlns:a16="http://schemas.microsoft.com/office/drawing/2014/main" xmlns="" id="{9F2D07DB-118F-994A-A7EE-ABA00B8AA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1752600"/>
            <a:ext cx="2529575" cy="2990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4" name="Picture 5" descr="E:\cliparts\Education &amp; Schools\Cartoons (M - Z)\Question Mark 1.wmf">
            <a:extLst>
              <a:ext uri="{FF2B5EF4-FFF2-40B4-BE49-F238E27FC236}">
                <a16:creationId xmlns:a16="http://schemas.microsoft.com/office/drawing/2014/main" xmlns="" id="{8AA01CA3-22DB-3D4B-97AB-4BF10E716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600200"/>
            <a:ext cx="2514600" cy="339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5815" y="15240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Created by Prof. Ling-Ling Shih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A6D7AB7C-DEC9-F44C-AFF5-7A7E6B7D3B7C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152400"/>
          <a:ext cx="8839200" cy="6232527"/>
        </p:xfrm>
        <a:graphic>
          <a:graphicData uri="http://schemas.openxmlformats.org/drawingml/2006/table">
            <a:tbl>
              <a:tblPr/>
              <a:tblGrid>
                <a:gridCol w="17684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668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684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6688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6847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171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1C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1C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1C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1C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1C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65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65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65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65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3112" name="Rectangle 7">
            <a:extLst>
              <a:ext uri="{FF2B5EF4-FFF2-40B4-BE49-F238E27FC236}">
                <a16:creationId xmlns:a16="http://schemas.microsoft.com/office/drawing/2014/main" xmlns="" id="{0AEBE3C5-1406-554E-90A8-636B9987F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752600"/>
            <a:ext cx="1325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 dirty="0">
                <a:hlinkClick r:id="rId3" action="ppaction://hlinksldjump"/>
              </a:rPr>
              <a:t>$100</a:t>
            </a:r>
            <a:endParaRPr lang="en-US" altLang="en-US" sz="4000" b="1" dirty="0"/>
          </a:p>
        </p:txBody>
      </p:sp>
      <p:sp>
        <p:nvSpPr>
          <p:cNvPr id="3113" name="Rectangle 8">
            <a:extLst>
              <a:ext uri="{FF2B5EF4-FFF2-40B4-BE49-F238E27FC236}">
                <a16:creationId xmlns:a16="http://schemas.microsoft.com/office/drawing/2014/main" xmlns="" id="{4DAAF809-E1B3-894F-A2FC-04DB5FBA4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971800"/>
            <a:ext cx="1325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>
                <a:hlinkClick r:id="rId4" action="ppaction://hlinksldjump"/>
              </a:rPr>
              <a:t>$200</a:t>
            </a:r>
            <a:endParaRPr lang="en-US" altLang="en-US" sz="4000" b="1"/>
          </a:p>
        </p:txBody>
      </p:sp>
      <p:sp>
        <p:nvSpPr>
          <p:cNvPr id="3114" name="Rectangle 9">
            <a:extLst>
              <a:ext uri="{FF2B5EF4-FFF2-40B4-BE49-F238E27FC236}">
                <a16:creationId xmlns:a16="http://schemas.microsoft.com/office/drawing/2014/main" xmlns="" id="{344918F4-158D-9348-9CDF-085A7E318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267200"/>
            <a:ext cx="1325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>
                <a:hlinkClick r:id="rId5" action="ppaction://hlinksldjump"/>
              </a:rPr>
              <a:t>$300</a:t>
            </a:r>
            <a:endParaRPr lang="en-US" altLang="en-US" sz="4000" b="1"/>
          </a:p>
        </p:txBody>
      </p:sp>
      <p:sp>
        <p:nvSpPr>
          <p:cNvPr id="3115" name="Rectangle 10">
            <a:extLst>
              <a:ext uri="{FF2B5EF4-FFF2-40B4-BE49-F238E27FC236}">
                <a16:creationId xmlns:a16="http://schemas.microsoft.com/office/drawing/2014/main" xmlns="" id="{85E7F5B5-2556-3946-8B92-294ABD49E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486400"/>
            <a:ext cx="1325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>
                <a:hlinkClick r:id="rId6" action="ppaction://hlinksldjump"/>
              </a:rPr>
              <a:t>$400</a:t>
            </a:r>
            <a:endParaRPr lang="en-US" altLang="en-US" sz="4000" b="1"/>
          </a:p>
        </p:txBody>
      </p:sp>
      <p:sp>
        <p:nvSpPr>
          <p:cNvPr id="3116" name="Rectangle 11">
            <a:extLst>
              <a:ext uri="{FF2B5EF4-FFF2-40B4-BE49-F238E27FC236}">
                <a16:creationId xmlns:a16="http://schemas.microsoft.com/office/drawing/2014/main" xmlns="" id="{38BA8ACA-6CBD-AA4C-A5BB-5F841FC74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752600"/>
            <a:ext cx="1325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 dirty="0">
                <a:hlinkClick r:id="rId7" action="ppaction://hlinksldjump"/>
              </a:rPr>
              <a:t>$100</a:t>
            </a:r>
            <a:endParaRPr lang="en-US" altLang="en-US" sz="4000" b="1" dirty="0"/>
          </a:p>
        </p:txBody>
      </p:sp>
      <p:sp>
        <p:nvSpPr>
          <p:cNvPr id="3117" name="Rectangle 12">
            <a:extLst>
              <a:ext uri="{FF2B5EF4-FFF2-40B4-BE49-F238E27FC236}">
                <a16:creationId xmlns:a16="http://schemas.microsoft.com/office/drawing/2014/main" xmlns="" id="{8EA6AC8D-2EF8-6449-A248-C49A3F0FD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048000"/>
            <a:ext cx="1325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>
                <a:hlinkClick r:id="rId8" action="ppaction://hlinksldjump"/>
              </a:rPr>
              <a:t>$200</a:t>
            </a:r>
            <a:endParaRPr lang="en-US" altLang="en-US" sz="4000" b="1"/>
          </a:p>
        </p:txBody>
      </p:sp>
      <p:sp>
        <p:nvSpPr>
          <p:cNvPr id="3118" name="Rectangle 13">
            <a:extLst>
              <a:ext uri="{FF2B5EF4-FFF2-40B4-BE49-F238E27FC236}">
                <a16:creationId xmlns:a16="http://schemas.microsoft.com/office/drawing/2014/main" xmlns="" id="{BEC397F0-0BE6-4247-BEC3-A121EC9C8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4267200"/>
            <a:ext cx="1325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>
                <a:hlinkClick r:id="rId9" action="ppaction://hlinksldjump"/>
              </a:rPr>
              <a:t>$300</a:t>
            </a:r>
            <a:endParaRPr lang="en-US" altLang="en-US" sz="4000" b="1"/>
          </a:p>
        </p:txBody>
      </p:sp>
      <p:sp>
        <p:nvSpPr>
          <p:cNvPr id="3119" name="Rectangle 14">
            <a:extLst>
              <a:ext uri="{FF2B5EF4-FFF2-40B4-BE49-F238E27FC236}">
                <a16:creationId xmlns:a16="http://schemas.microsoft.com/office/drawing/2014/main" xmlns="" id="{7B00ED0A-560C-D44B-9995-4D164DDE17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5562600"/>
            <a:ext cx="1325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>
                <a:hlinkClick r:id="rId10" action="ppaction://hlinksldjump"/>
              </a:rPr>
              <a:t>$400</a:t>
            </a:r>
            <a:endParaRPr lang="en-US" altLang="en-US" sz="4000" b="1"/>
          </a:p>
        </p:txBody>
      </p:sp>
      <p:sp>
        <p:nvSpPr>
          <p:cNvPr id="3120" name="Rectangle 15">
            <a:extLst>
              <a:ext uri="{FF2B5EF4-FFF2-40B4-BE49-F238E27FC236}">
                <a16:creationId xmlns:a16="http://schemas.microsoft.com/office/drawing/2014/main" xmlns="" id="{851DE1D0-6E0D-8142-AD11-889EC88A6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5562600"/>
            <a:ext cx="1325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>
                <a:hlinkClick r:id="rId11" action="ppaction://hlinksldjump"/>
              </a:rPr>
              <a:t>$400</a:t>
            </a:r>
            <a:endParaRPr lang="en-US" altLang="en-US" sz="4000" b="1"/>
          </a:p>
        </p:txBody>
      </p:sp>
      <p:sp>
        <p:nvSpPr>
          <p:cNvPr id="3121" name="Rectangle 16">
            <a:extLst>
              <a:ext uri="{FF2B5EF4-FFF2-40B4-BE49-F238E27FC236}">
                <a16:creationId xmlns:a16="http://schemas.microsoft.com/office/drawing/2014/main" xmlns="" id="{C70EB17B-F939-2842-BFDF-656B85AE9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5562600"/>
            <a:ext cx="1325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>
                <a:hlinkClick r:id="rId12" action="ppaction://hlinksldjump"/>
              </a:rPr>
              <a:t>$400</a:t>
            </a:r>
            <a:endParaRPr lang="en-US" altLang="en-US" sz="4000" b="1"/>
          </a:p>
        </p:txBody>
      </p:sp>
      <p:sp>
        <p:nvSpPr>
          <p:cNvPr id="3122" name="Rectangle 17">
            <a:extLst>
              <a:ext uri="{FF2B5EF4-FFF2-40B4-BE49-F238E27FC236}">
                <a16:creationId xmlns:a16="http://schemas.microsoft.com/office/drawing/2014/main" xmlns="" id="{F78B686F-60BB-C04A-BE09-A1E3C83B49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562600"/>
            <a:ext cx="1325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>
                <a:hlinkClick r:id="rId13" action="ppaction://hlinksldjump"/>
              </a:rPr>
              <a:t>$400</a:t>
            </a:r>
            <a:endParaRPr lang="en-US" altLang="en-US" sz="4000" b="1"/>
          </a:p>
        </p:txBody>
      </p:sp>
      <p:sp>
        <p:nvSpPr>
          <p:cNvPr id="3123" name="Rectangle 18">
            <a:extLst>
              <a:ext uri="{FF2B5EF4-FFF2-40B4-BE49-F238E27FC236}">
                <a16:creationId xmlns:a16="http://schemas.microsoft.com/office/drawing/2014/main" xmlns="" id="{4F853007-4E07-FB41-94C9-90B15FAF68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267200"/>
            <a:ext cx="1325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>
                <a:hlinkClick r:id="rId14" action="ppaction://hlinksldjump"/>
              </a:rPr>
              <a:t>$300</a:t>
            </a:r>
            <a:endParaRPr lang="en-US" altLang="en-US" sz="4000" b="1"/>
          </a:p>
        </p:txBody>
      </p:sp>
      <p:sp>
        <p:nvSpPr>
          <p:cNvPr id="3124" name="Rectangle 19">
            <a:extLst>
              <a:ext uri="{FF2B5EF4-FFF2-40B4-BE49-F238E27FC236}">
                <a16:creationId xmlns:a16="http://schemas.microsoft.com/office/drawing/2014/main" xmlns="" id="{F05E2A40-8548-5743-B751-B53BFDBAD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267200"/>
            <a:ext cx="1325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>
                <a:hlinkClick r:id="rId15" action="ppaction://hlinksldjump"/>
              </a:rPr>
              <a:t>$300</a:t>
            </a:r>
            <a:endParaRPr lang="en-US" altLang="en-US" sz="4000" b="1"/>
          </a:p>
        </p:txBody>
      </p:sp>
      <p:sp>
        <p:nvSpPr>
          <p:cNvPr id="3125" name="Rectangle 20">
            <a:extLst>
              <a:ext uri="{FF2B5EF4-FFF2-40B4-BE49-F238E27FC236}">
                <a16:creationId xmlns:a16="http://schemas.microsoft.com/office/drawing/2014/main" xmlns="" id="{4A19AA68-1E5A-8C45-9942-A205C2C52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4267200"/>
            <a:ext cx="1325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>
                <a:hlinkClick r:id="rId16" action="ppaction://hlinksldjump"/>
              </a:rPr>
              <a:t>$300</a:t>
            </a:r>
            <a:endParaRPr lang="en-US" altLang="en-US" sz="4000" b="1"/>
          </a:p>
        </p:txBody>
      </p:sp>
      <p:sp>
        <p:nvSpPr>
          <p:cNvPr id="3126" name="Rectangle 21">
            <a:extLst>
              <a:ext uri="{FF2B5EF4-FFF2-40B4-BE49-F238E27FC236}">
                <a16:creationId xmlns:a16="http://schemas.microsoft.com/office/drawing/2014/main" xmlns="" id="{C103D0A6-63FA-7C47-9C20-1ECC1C4331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3048000"/>
            <a:ext cx="1325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>
                <a:hlinkClick r:id="rId17" action="ppaction://hlinksldjump"/>
              </a:rPr>
              <a:t>$200</a:t>
            </a:r>
            <a:endParaRPr lang="en-US" altLang="en-US" sz="4000" b="1"/>
          </a:p>
        </p:txBody>
      </p:sp>
      <p:sp>
        <p:nvSpPr>
          <p:cNvPr id="3127" name="Rectangle 22">
            <a:extLst>
              <a:ext uri="{FF2B5EF4-FFF2-40B4-BE49-F238E27FC236}">
                <a16:creationId xmlns:a16="http://schemas.microsoft.com/office/drawing/2014/main" xmlns="" id="{7FBD71EC-CD63-664E-9906-5FDD86E152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048000"/>
            <a:ext cx="1325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>
                <a:hlinkClick r:id="rId18" action="ppaction://hlinksldjump"/>
              </a:rPr>
              <a:t>$200</a:t>
            </a:r>
            <a:endParaRPr lang="en-US" altLang="en-US" sz="4000" b="1"/>
          </a:p>
        </p:txBody>
      </p:sp>
      <p:sp>
        <p:nvSpPr>
          <p:cNvPr id="3128" name="Rectangle 23">
            <a:extLst>
              <a:ext uri="{FF2B5EF4-FFF2-40B4-BE49-F238E27FC236}">
                <a16:creationId xmlns:a16="http://schemas.microsoft.com/office/drawing/2014/main" xmlns="" id="{B5EC7F57-459A-C849-B9C1-EC98B54DF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3048000"/>
            <a:ext cx="1325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>
                <a:hlinkClick r:id="rId19" action="ppaction://hlinksldjump"/>
              </a:rPr>
              <a:t>$200</a:t>
            </a:r>
            <a:endParaRPr lang="en-US" altLang="en-US" sz="4000" b="1"/>
          </a:p>
        </p:txBody>
      </p:sp>
      <p:sp>
        <p:nvSpPr>
          <p:cNvPr id="3129" name="Rectangle 24">
            <a:extLst>
              <a:ext uri="{FF2B5EF4-FFF2-40B4-BE49-F238E27FC236}">
                <a16:creationId xmlns:a16="http://schemas.microsoft.com/office/drawing/2014/main" xmlns="" id="{A335FD8A-1174-5141-AF95-1615F46DE6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828800"/>
            <a:ext cx="1325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>
                <a:hlinkClick r:id="rId20" action="ppaction://hlinksldjump"/>
              </a:rPr>
              <a:t>$100</a:t>
            </a:r>
            <a:endParaRPr lang="en-US" altLang="en-US" sz="4000" b="1"/>
          </a:p>
        </p:txBody>
      </p:sp>
      <p:sp>
        <p:nvSpPr>
          <p:cNvPr id="3130" name="Rectangle 25">
            <a:extLst>
              <a:ext uri="{FF2B5EF4-FFF2-40B4-BE49-F238E27FC236}">
                <a16:creationId xmlns:a16="http://schemas.microsoft.com/office/drawing/2014/main" xmlns="" id="{22F429CF-2321-954D-89C9-25E6E725F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1828800"/>
            <a:ext cx="1325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 dirty="0">
                <a:hlinkClick r:id="rId21" action="ppaction://hlinksldjump"/>
              </a:rPr>
              <a:t>$100</a:t>
            </a:r>
            <a:endParaRPr lang="en-US" altLang="en-US" sz="4000" b="1" dirty="0"/>
          </a:p>
        </p:txBody>
      </p:sp>
      <p:sp>
        <p:nvSpPr>
          <p:cNvPr id="3131" name="Rectangle 26">
            <a:extLst>
              <a:ext uri="{FF2B5EF4-FFF2-40B4-BE49-F238E27FC236}">
                <a16:creationId xmlns:a16="http://schemas.microsoft.com/office/drawing/2014/main" xmlns="" id="{2E6027FF-C236-F141-A595-4707FFC02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1828800"/>
            <a:ext cx="1325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 dirty="0">
                <a:hlinkClick r:id="rId22" action="ppaction://hlinksldjump"/>
              </a:rPr>
              <a:t>$100</a:t>
            </a:r>
            <a:endParaRPr lang="en-US" altLang="en-US" sz="4000" b="1" dirty="0"/>
          </a:p>
        </p:txBody>
      </p:sp>
      <p:sp>
        <p:nvSpPr>
          <p:cNvPr id="3132" name="Text Box 66">
            <a:extLst>
              <a:ext uri="{FF2B5EF4-FFF2-40B4-BE49-F238E27FC236}">
                <a16:creationId xmlns:a16="http://schemas.microsoft.com/office/drawing/2014/main" xmlns="" id="{5D3FFC18-BD29-6342-9938-53E4EEB17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781" y="180199"/>
            <a:ext cx="16764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 smtClean="0">
                <a:solidFill>
                  <a:schemeClr val="bg1"/>
                </a:solidFill>
              </a:rPr>
              <a:t>Answers</a:t>
            </a:r>
          </a:p>
          <a:p>
            <a:pPr eaLnBrk="1" hangingPunct="1">
              <a:spcBef>
                <a:spcPct val="50000"/>
              </a:spcBef>
            </a:pPr>
            <a:r>
              <a:rPr lang="zh-CN" altLang="en-US" sz="2400" b="1" dirty="0">
                <a:solidFill>
                  <a:schemeClr val="bg1"/>
                </a:solidFill>
              </a:rPr>
              <a:t>回</a:t>
            </a:r>
            <a:r>
              <a:rPr lang="zh-CN" altLang="en-US" sz="2400" b="1" dirty="0" smtClean="0">
                <a:solidFill>
                  <a:schemeClr val="bg1"/>
                </a:solidFill>
              </a:rPr>
              <a:t>答问题</a:t>
            </a:r>
            <a:r>
              <a:rPr lang="en-US" altLang="zh-CN" sz="2400" b="1" dirty="0" smtClean="0">
                <a:solidFill>
                  <a:schemeClr val="bg1"/>
                </a:solidFill>
              </a:rPr>
              <a:t> </a:t>
            </a:r>
            <a:endParaRPr lang="en-US" altLang="en-US" sz="2400" b="1" dirty="0">
              <a:solidFill>
                <a:schemeClr val="bg1"/>
              </a:solidFill>
            </a:endParaRPr>
          </a:p>
        </p:txBody>
      </p:sp>
      <p:sp>
        <p:nvSpPr>
          <p:cNvPr id="3133" name="Text Box 67">
            <a:extLst>
              <a:ext uri="{FF2B5EF4-FFF2-40B4-BE49-F238E27FC236}">
                <a16:creationId xmlns:a16="http://schemas.microsoft.com/office/drawing/2014/main" xmlns="" id="{9D09D346-EFA9-8F4F-A2BA-B5BA7A1F5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5698" y="457198"/>
            <a:ext cx="18669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chemeClr val="bg1"/>
                </a:solidFill>
              </a:rPr>
              <a:t>Translation</a:t>
            </a:r>
            <a:endParaRPr lang="en-US" altLang="en-US" sz="2400" b="1" dirty="0">
              <a:solidFill>
                <a:schemeClr val="bg1"/>
              </a:solidFill>
            </a:endParaRPr>
          </a:p>
        </p:txBody>
      </p:sp>
      <p:sp>
        <p:nvSpPr>
          <p:cNvPr id="3134" name="Text Box 68">
            <a:extLst>
              <a:ext uri="{FF2B5EF4-FFF2-40B4-BE49-F238E27FC236}">
                <a16:creationId xmlns:a16="http://schemas.microsoft.com/office/drawing/2014/main" xmlns="" id="{539D397A-9F67-0441-A229-418E34C4B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9846" y="180200"/>
            <a:ext cx="17526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 dirty="0" smtClean="0">
                <a:solidFill>
                  <a:schemeClr val="bg1"/>
                </a:solidFill>
              </a:rPr>
              <a:t>Questions</a:t>
            </a:r>
          </a:p>
          <a:p>
            <a:pPr eaLnBrk="1" hangingPunct="1">
              <a:spcBef>
                <a:spcPct val="50000"/>
              </a:spcBef>
            </a:pPr>
            <a:r>
              <a:rPr lang="zh-CN" altLang="en-US" sz="2400" b="1" dirty="0">
                <a:solidFill>
                  <a:schemeClr val="bg1"/>
                </a:solidFill>
              </a:rPr>
              <a:t>问题</a:t>
            </a:r>
            <a:endParaRPr lang="en-US" altLang="en-US" sz="2400" b="1" dirty="0">
              <a:solidFill>
                <a:schemeClr val="bg1"/>
              </a:solidFill>
            </a:endParaRPr>
          </a:p>
        </p:txBody>
      </p:sp>
      <p:sp>
        <p:nvSpPr>
          <p:cNvPr id="3135" name="Text Box 69">
            <a:extLst>
              <a:ext uri="{FF2B5EF4-FFF2-40B4-BE49-F238E27FC236}">
                <a16:creationId xmlns:a16="http://schemas.microsoft.com/office/drawing/2014/main" xmlns="" id="{DFD84564-2410-7745-9A7F-0AADCCD553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240268"/>
            <a:ext cx="1828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 smtClean="0">
                <a:solidFill>
                  <a:schemeClr val="bg1"/>
                </a:solidFill>
              </a:rPr>
              <a:t>Vocabularies </a:t>
            </a:r>
            <a:r>
              <a:rPr lang="zh-CN" altLang="en-US" sz="2400" b="1" dirty="0" smtClean="0">
                <a:solidFill>
                  <a:schemeClr val="bg1"/>
                </a:solidFill>
              </a:rPr>
              <a:t>生词</a:t>
            </a:r>
            <a:endParaRPr lang="en-US" altLang="en-US" sz="2400" b="1" dirty="0">
              <a:solidFill>
                <a:schemeClr val="bg1"/>
              </a:solidFill>
            </a:endParaRPr>
          </a:p>
        </p:txBody>
      </p:sp>
      <p:sp>
        <p:nvSpPr>
          <p:cNvPr id="3136" name="Text Box 70">
            <a:extLst>
              <a:ext uri="{FF2B5EF4-FFF2-40B4-BE49-F238E27FC236}">
                <a16:creationId xmlns:a16="http://schemas.microsoft.com/office/drawing/2014/main" xmlns="" id="{2B2F5954-8F5C-C348-974E-B457E6064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7062" y="211739"/>
            <a:ext cx="179863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 smtClean="0">
                <a:solidFill>
                  <a:schemeClr val="bg1"/>
                </a:solidFill>
              </a:rPr>
              <a:t>Extended </a:t>
            </a:r>
            <a:r>
              <a:rPr lang="en-US" altLang="zh-CN" sz="2400" b="1" dirty="0" err="1" smtClean="0">
                <a:solidFill>
                  <a:schemeClr val="bg1"/>
                </a:solidFill>
              </a:rPr>
              <a:t>kinsip</a:t>
            </a:r>
            <a:r>
              <a:rPr lang="en-US" altLang="zh-CN" sz="2400" b="1" dirty="0" smtClean="0">
                <a:solidFill>
                  <a:schemeClr val="bg1"/>
                </a:solidFill>
              </a:rPr>
              <a:t> terms</a:t>
            </a:r>
          </a:p>
          <a:p>
            <a:pPr eaLnBrk="1" hangingPunct="1">
              <a:spcBef>
                <a:spcPct val="50000"/>
              </a:spcBef>
            </a:pPr>
            <a:endParaRPr lang="en-US" altLang="zh-CN" sz="2400" b="1" dirty="0" smtClean="0">
              <a:solidFill>
                <a:schemeClr val="bg1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en-US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ction Button: Back or Previous 5">
            <a:hlinkClick r:id="rId3" action="ppaction://hlinksldjump" highlightClick="1">
              <a:snd r:embed="rId4" name="arrow.wav"/>
            </a:hlinkClick>
            <a:extLst>
              <a:ext uri="{FF2B5EF4-FFF2-40B4-BE49-F238E27FC236}">
                <a16:creationId xmlns:a16="http://schemas.microsoft.com/office/drawing/2014/main" xmlns="" id="{00CCB42B-3927-F340-AD67-5FDBB48D4EC7}"/>
              </a:ext>
            </a:extLst>
          </p:cNvPr>
          <p:cNvSpPr/>
          <p:nvPr/>
        </p:nvSpPr>
        <p:spPr>
          <a:xfrm>
            <a:off x="7239000" y="6172200"/>
            <a:ext cx="1905000" cy="685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099" name="TextBox 11">
            <a:extLst>
              <a:ext uri="{FF2B5EF4-FFF2-40B4-BE49-F238E27FC236}">
                <a16:creationId xmlns:a16="http://schemas.microsoft.com/office/drawing/2014/main" xmlns="" id="{EE3477D4-A8D0-F34E-8ED9-7DACAC7CB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5720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0000CC"/>
                </a:solidFill>
                <a:latin typeface="Comic Sans MS" panose="030F0902030302020204" pitchFamily="66" charset="0"/>
              </a:rPr>
              <a:t>$100</a:t>
            </a:r>
            <a:endParaRPr lang="zh-CN" altLang="en-US" sz="5400" b="1">
              <a:solidFill>
                <a:srgbClr val="0000CC"/>
              </a:solidFill>
              <a:latin typeface="Comic Sans MS" panose="030F0902030302020204" pitchFamily="66" charset="0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xmlns="" id="{1CC12441-20F0-0544-B742-7C25E3D5A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590800"/>
            <a:ext cx="86868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36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Please ask the question and answer.</a:t>
            </a:r>
          </a:p>
          <a:p>
            <a:pPr eaLnBrk="1" hangingPunct="1"/>
            <a:endParaRPr lang="en-US" altLang="zh-CN" sz="5400" b="1" dirty="0" smtClean="0">
              <a:solidFill>
                <a:srgbClr val="1E1C11"/>
              </a:solidFill>
              <a:latin typeface="Comic Sans MS" panose="030F0902030302020204" pitchFamily="66" charset="0"/>
            </a:endParaRPr>
          </a:p>
          <a:p>
            <a:pPr eaLnBrk="1" hangingPunct="1"/>
            <a:r>
              <a:rPr lang="zh-CN" altLang="en-US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你</a:t>
            </a:r>
            <a:r>
              <a:rPr lang="zh-CN" altLang="en-US" sz="5400" b="1" dirty="0">
                <a:solidFill>
                  <a:srgbClr val="1E1C11"/>
                </a:solidFill>
                <a:latin typeface="Comic Sans MS" panose="030F0902030302020204" pitchFamily="66" charset="0"/>
              </a:rPr>
              <a:t>家有几口人</a:t>
            </a:r>
            <a:r>
              <a:rPr lang="zh-CN" altLang="en-US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？</a:t>
            </a:r>
            <a:endParaRPr lang="zh-CN" altLang="en-US" sz="5400" b="1" dirty="0">
              <a:solidFill>
                <a:srgbClr val="1E1C11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ction Button: Back or Previous 5">
            <a:hlinkClick r:id="rId3" action="ppaction://hlinksldjump" highlightClick="1">
              <a:snd r:embed="rId4" name="arrow.wav"/>
            </a:hlinkClick>
            <a:extLst>
              <a:ext uri="{FF2B5EF4-FFF2-40B4-BE49-F238E27FC236}">
                <a16:creationId xmlns:a16="http://schemas.microsoft.com/office/drawing/2014/main" xmlns="" id="{A49988FC-D4EC-B547-9D21-6EF018FF8BCE}"/>
              </a:ext>
            </a:extLst>
          </p:cNvPr>
          <p:cNvSpPr/>
          <p:nvPr/>
        </p:nvSpPr>
        <p:spPr>
          <a:xfrm>
            <a:off x="7239000" y="6172200"/>
            <a:ext cx="1905000" cy="685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xmlns="" id="{E11D99F2-0572-3A4B-8BEF-E5DF5C8E2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447800"/>
            <a:ext cx="8686800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4000" b="1" dirty="0">
                <a:solidFill>
                  <a:srgbClr val="1E1C11"/>
                </a:solidFill>
                <a:latin typeface="Comic Sans MS" panose="030F0902030302020204" pitchFamily="66" charset="0"/>
              </a:rPr>
              <a:t>Please ask the question and answer.</a:t>
            </a:r>
          </a:p>
          <a:p>
            <a:pPr eaLnBrk="1" hangingPunct="1"/>
            <a:endParaRPr lang="en-US" altLang="zh-CN" sz="5400" b="1" dirty="0" smtClean="0">
              <a:solidFill>
                <a:srgbClr val="1E1C11"/>
              </a:solidFill>
              <a:latin typeface="Comic Sans MS" panose="030F0902030302020204" pitchFamily="66" charset="0"/>
            </a:endParaRPr>
          </a:p>
          <a:p>
            <a:pPr eaLnBrk="1" hangingPunct="1"/>
            <a:r>
              <a:rPr lang="zh-CN" altLang="en-US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他是谁？</a:t>
            </a:r>
            <a:endParaRPr lang="zh-CN" altLang="en-US" sz="5400" b="1" dirty="0">
              <a:solidFill>
                <a:srgbClr val="1E1C11"/>
              </a:solidFill>
              <a:latin typeface="Comic Sans MS" panose="030F0902030302020204" pitchFamily="66" charset="0"/>
            </a:endParaRPr>
          </a:p>
        </p:txBody>
      </p:sp>
      <p:sp>
        <p:nvSpPr>
          <p:cNvPr id="5124" name="TextBox 11">
            <a:extLst>
              <a:ext uri="{FF2B5EF4-FFF2-40B4-BE49-F238E27FC236}">
                <a16:creationId xmlns:a16="http://schemas.microsoft.com/office/drawing/2014/main" xmlns="" id="{45239B8F-E950-B04A-A366-00D7FF813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480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0000CC"/>
                </a:solidFill>
                <a:latin typeface="Comic Sans MS" panose="030F0902030302020204" pitchFamily="66" charset="0"/>
              </a:rPr>
              <a:t>  $200</a:t>
            </a:r>
            <a:endParaRPr lang="zh-CN" altLang="en-US" sz="5400" b="1">
              <a:solidFill>
                <a:srgbClr val="0000CC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ction Button: Back or Previous 14">
            <a:hlinkClick r:id="rId3" action="ppaction://hlinksldjump" highlightClick="1">
              <a:snd r:embed="rId4" name="arrow.wav"/>
            </a:hlinkClick>
            <a:extLst>
              <a:ext uri="{FF2B5EF4-FFF2-40B4-BE49-F238E27FC236}">
                <a16:creationId xmlns:a16="http://schemas.microsoft.com/office/drawing/2014/main" xmlns="" id="{D10C4A45-698F-1D43-B07C-63B49F36D4D2}"/>
              </a:ext>
            </a:extLst>
          </p:cNvPr>
          <p:cNvSpPr/>
          <p:nvPr/>
        </p:nvSpPr>
        <p:spPr>
          <a:xfrm>
            <a:off x="7239000" y="6248400"/>
            <a:ext cx="1905000" cy="6096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xmlns="" id="{BCA9CA56-6BDA-2642-9F8F-F5861217C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877" y="2057400"/>
            <a:ext cx="8686800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4400" b="1" dirty="0">
                <a:solidFill>
                  <a:srgbClr val="1E1C11"/>
                </a:solidFill>
                <a:latin typeface="Comic Sans MS" panose="030F0902030302020204" pitchFamily="66" charset="0"/>
              </a:rPr>
              <a:t>Please ask the question and answer</a:t>
            </a:r>
            <a:r>
              <a:rPr lang="en-US" altLang="zh-CN" sz="4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.</a:t>
            </a:r>
          </a:p>
          <a:p>
            <a:pPr eaLnBrk="1" hangingPunct="1"/>
            <a:endParaRPr lang="en-US" altLang="zh-CN" sz="4400" b="1" dirty="0">
              <a:solidFill>
                <a:srgbClr val="1E1C11"/>
              </a:solidFill>
              <a:latin typeface="Comic Sans MS" panose="030F0902030302020204" pitchFamily="66" charset="0"/>
            </a:endParaRPr>
          </a:p>
          <a:p>
            <a:pPr eaLnBrk="1" hangingPunct="1"/>
            <a:r>
              <a:rPr lang="zh-CN" altLang="en-US" sz="5400" b="1" dirty="0">
                <a:solidFill>
                  <a:srgbClr val="1E1C11"/>
                </a:solidFill>
                <a:latin typeface="Comic Sans MS" panose="030F0902030302020204" pitchFamily="66" charset="0"/>
              </a:rPr>
              <a:t>你哥</a:t>
            </a:r>
            <a:r>
              <a:rPr lang="zh-CN" altLang="en-US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哥有没有儿子？</a:t>
            </a:r>
            <a:endParaRPr lang="zh-CN" altLang="en-US" sz="5400" b="1" dirty="0">
              <a:solidFill>
                <a:srgbClr val="1E1C11"/>
              </a:solidFill>
              <a:latin typeface="Comic Sans MS" panose="030F0902030302020204" pitchFamily="66" charset="0"/>
            </a:endParaRPr>
          </a:p>
        </p:txBody>
      </p:sp>
      <p:sp>
        <p:nvSpPr>
          <p:cNvPr id="6148" name="TextBox 11">
            <a:extLst>
              <a:ext uri="{FF2B5EF4-FFF2-40B4-BE49-F238E27FC236}">
                <a16:creationId xmlns:a16="http://schemas.microsoft.com/office/drawing/2014/main" xmlns="" id="{449A3710-AE08-EF4E-8AE2-1700A143A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480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0000CC"/>
                </a:solidFill>
                <a:latin typeface="Comic Sans MS" panose="030F0902030302020204" pitchFamily="66" charset="0"/>
              </a:rPr>
              <a:t>$300</a:t>
            </a:r>
            <a:endParaRPr lang="zh-CN" altLang="en-US" sz="5400" b="1">
              <a:solidFill>
                <a:srgbClr val="0000CC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ction Button: Back or Previous 11">
            <a:hlinkClick r:id="rId3" action="ppaction://hlinksldjump" highlightClick="1">
              <a:snd r:embed="rId4" name="arrow.wav"/>
            </a:hlinkClick>
            <a:extLst>
              <a:ext uri="{FF2B5EF4-FFF2-40B4-BE49-F238E27FC236}">
                <a16:creationId xmlns:a16="http://schemas.microsoft.com/office/drawing/2014/main" xmlns="" id="{04667940-192B-044D-83B1-5F69C78815F6}"/>
              </a:ext>
            </a:extLst>
          </p:cNvPr>
          <p:cNvSpPr/>
          <p:nvPr/>
        </p:nvSpPr>
        <p:spPr>
          <a:xfrm>
            <a:off x="7239000" y="6248400"/>
            <a:ext cx="1905000" cy="6096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xmlns="" id="{BFCC9A57-FA0C-6B40-9BA3-1BCBC3945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24000"/>
            <a:ext cx="7010400" cy="215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4000" b="1" dirty="0">
                <a:solidFill>
                  <a:srgbClr val="1E1C11"/>
                </a:solidFill>
                <a:latin typeface="Comic Sans MS" panose="030F0902030302020204" pitchFamily="66" charset="0"/>
              </a:rPr>
              <a:t>Please ask the question and </a:t>
            </a:r>
            <a:r>
              <a:rPr lang="en-US" altLang="zh-CN" sz="40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answer</a:t>
            </a:r>
            <a:endParaRPr lang="en-US" altLang="zh-CN" sz="4000" b="1" dirty="0">
              <a:solidFill>
                <a:srgbClr val="1E1C11"/>
              </a:solidFill>
              <a:latin typeface="Comic Sans MS" panose="030F0902030302020204" pitchFamily="66" charset="0"/>
            </a:endParaRPr>
          </a:p>
          <a:p>
            <a:pPr eaLnBrk="1" hangingPunct="1"/>
            <a:r>
              <a:rPr lang="zh-CN" altLang="en-US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你</a:t>
            </a:r>
            <a:r>
              <a:rPr lang="zh-CN" altLang="en-US" sz="5400" b="1" dirty="0">
                <a:solidFill>
                  <a:srgbClr val="1E1C11"/>
                </a:solidFill>
                <a:latin typeface="Comic Sans MS" panose="030F0902030302020204" pitchFamily="66" charset="0"/>
              </a:rPr>
              <a:t>的中</a:t>
            </a:r>
            <a:r>
              <a:rPr lang="zh-CN" altLang="en-US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文老</a:t>
            </a:r>
            <a:r>
              <a:rPr lang="zh-CN" altLang="en-US" sz="5400" b="1" dirty="0">
                <a:solidFill>
                  <a:srgbClr val="1E1C11"/>
                </a:solidFill>
                <a:latin typeface="Comic Sans MS" panose="030F0902030302020204" pitchFamily="66" charset="0"/>
              </a:rPr>
              <a:t>师</a:t>
            </a:r>
            <a:r>
              <a:rPr lang="zh-CN" altLang="en-US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是谁？</a:t>
            </a:r>
            <a:endParaRPr lang="zh-CN" altLang="en-US" sz="5400" b="1" dirty="0">
              <a:solidFill>
                <a:srgbClr val="1E1C11"/>
              </a:solidFill>
              <a:latin typeface="Comic Sans MS" panose="030F0902030302020204" pitchFamily="66" charset="0"/>
            </a:endParaRPr>
          </a:p>
        </p:txBody>
      </p:sp>
      <p:sp>
        <p:nvSpPr>
          <p:cNvPr id="7172" name="TextBox 11">
            <a:extLst>
              <a:ext uri="{FF2B5EF4-FFF2-40B4-BE49-F238E27FC236}">
                <a16:creationId xmlns:a16="http://schemas.microsoft.com/office/drawing/2014/main" xmlns="" id="{AA15AF6A-D9DF-454A-8B38-C51E76B09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40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0000CC"/>
                </a:solidFill>
                <a:latin typeface="Comic Sans MS" panose="030F0902030302020204" pitchFamily="66" charset="0"/>
              </a:rPr>
              <a:t>$400</a:t>
            </a:r>
            <a:endParaRPr lang="zh-CN" altLang="en-US" sz="5400" b="1">
              <a:solidFill>
                <a:srgbClr val="0000CC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tion Button: Back or Previous 4">
            <a:hlinkClick r:id="rId2" action="ppaction://hlinksldjump" highlightClick="1">
              <a:snd r:embed="rId3" name="arrow.wav"/>
            </a:hlinkClick>
            <a:extLst>
              <a:ext uri="{FF2B5EF4-FFF2-40B4-BE49-F238E27FC236}">
                <a16:creationId xmlns:a16="http://schemas.microsoft.com/office/drawing/2014/main" xmlns="" id="{1E588DD2-B824-6E40-AE46-412FE6BA5433}"/>
              </a:ext>
            </a:extLst>
          </p:cNvPr>
          <p:cNvSpPr/>
          <p:nvPr/>
        </p:nvSpPr>
        <p:spPr>
          <a:xfrm>
            <a:off x="7239000" y="6324600"/>
            <a:ext cx="1905000" cy="533400"/>
          </a:xfrm>
          <a:prstGeom prst="actionButtonBackPreviou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196" name="TextBox 11">
            <a:extLst>
              <a:ext uri="{FF2B5EF4-FFF2-40B4-BE49-F238E27FC236}">
                <a16:creationId xmlns:a16="http://schemas.microsoft.com/office/drawing/2014/main" xmlns="" id="{1F7DEE24-66B7-714B-B768-42111B170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0000CC"/>
                </a:solidFill>
                <a:latin typeface="Comic Sans MS" panose="030F0902030302020204" pitchFamily="66" charset="0"/>
              </a:rPr>
              <a:t>$100</a:t>
            </a:r>
            <a:endParaRPr lang="zh-CN" altLang="en-US" sz="5400" b="1">
              <a:solidFill>
                <a:srgbClr val="0000CC"/>
              </a:solidFill>
              <a:latin typeface="Comic Sans MS" panose="030F0902030302020204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14400" y="1371600"/>
            <a:ext cx="8229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endParaRPr lang="en-US" altLang="zh-CN" sz="6000" b="1" dirty="0">
              <a:solidFill>
                <a:srgbClr val="1E1C11"/>
              </a:solidFill>
              <a:latin typeface="Comic Sans MS" panose="030F0902030302020204" pitchFamily="66" charset="0"/>
            </a:endParaRPr>
          </a:p>
          <a:p>
            <a:pPr eaLnBrk="1" hangingPunct="1"/>
            <a:r>
              <a:rPr lang="zh-CN" altLang="en-US" sz="66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爷爷</a:t>
            </a:r>
            <a:r>
              <a:rPr lang="en-US" altLang="zh-CN" sz="6600" b="1" dirty="0">
                <a:solidFill>
                  <a:srgbClr val="1E1C11"/>
                </a:solidFill>
                <a:latin typeface="Comic Sans MS" panose="030F0902030302020204" pitchFamily="66" charset="0"/>
              </a:rPr>
              <a:t> </a:t>
            </a:r>
            <a:r>
              <a:rPr lang="en-US" altLang="zh-CN" sz="6600" b="1" dirty="0" err="1" smtClean="0">
                <a:solidFill>
                  <a:srgbClr val="1E1C11"/>
                </a:solidFill>
                <a:latin typeface="Comic Sans MS" panose="030F0902030302020204" pitchFamily="66" charset="0"/>
              </a:rPr>
              <a:t>yéye</a:t>
            </a:r>
            <a:endParaRPr lang="en-US" altLang="zh-CN" sz="6600" b="1" dirty="0">
              <a:solidFill>
                <a:srgbClr val="1E1C11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tion Button: Back or Previous 4">
            <a:hlinkClick r:id="rId3" action="ppaction://hlinksldjump" highlightClick="1">
              <a:snd r:embed="rId4" name="arrow.wav"/>
            </a:hlinkClick>
            <a:extLst>
              <a:ext uri="{FF2B5EF4-FFF2-40B4-BE49-F238E27FC236}">
                <a16:creationId xmlns:a16="http://schemas.microsoft.com/office/drawing/2014/main" xmlns="" id="{F91696CB-09FE-3E45-A39E-853772F3FB48}"/>
              </a:ext>
            </a:extLst>
          </p:cNvPr>
          <p:cNvSpPr/>
          <p:nvPr/>
        </p:nvSpPr>
        <p:spPr>
          <a:xfrm>
            <a:off x="7239000" y="6248400"/>
            <a:ext cx="1905000" cy="609600"/>
          </a:xfrm>
          <a:prstGeom prst="actionButtonBackPreviou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xmlns="" id="{92654A90-B917-E248-8A87-F84873908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590800"/>
            <a:ext cx="86868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6600" b="1" dirty="0">
                <a:solidFill>
                  <a:srgbClr val="1E1C11"/>
                </a:solidFill>
                <a:latin typeface="Comic Sans MS" panose="030F0902030302020204" pitchFamily="66" charset="0"/>
              </a:rPr>
              <a:t>阿姨</a:t>
            </a:r>
            <a:r>
              <a:rPr lang="zh-CN" altLang="en-US" sz="66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 </a:t>
            </a:r>
            <a:r>
              <a:rPr lang="en-US" altLang="zh-CN" sz="6600" b="1" dirty="0" err="1" smtClean="0">
                <a:solidFill>
                  <a:srgbClr val="1E1C11"/>
                </a:solidFill>
                <a:latin typeface="Comic Sans MS" panose="030F0902030302020204" pitchFamily="66" charset="0"/>
              </a:rPr>
              <a:t>āyí</a:t>
            </a:r>
            <a:endParaRPr lang="en-US" altLang="zh-CN" sz="6600" b="1" dirty="0" smtClean="0">
              <a:solidFill>
                <a:srgbClr val="1E1C11"/>
              </a:solidFill>
              <a:latin typeface="Comic Sans MS" panose="030F0902030302020204" pitchFamily="66" charset="0"/>
            </a:endParaRPr>
          </a:p>
        </p:txBody>
      </p:sp>
      <p:sp>
        <p:nvSpPr>
          <p:cNvPr id="9220" name="TextBox 11">
            <a:extLst>
              <a:ext uri="{FF2B5EF4-FFF2-40B4-BE49-F238E27FC236}">
                <a16:creationId xmlns:a16="http://schemas.microsoft.com/office/drawing/2014/main" xmlns="" id="{7238E2ED-56B0-BD4A-94FD-5793AC0B2F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0000CC"/>
                </a:solidFill>
                <a:latin typeface="Comic Sans MS" panose="030F0902030302020204" pitchFamily="66" charset="0"/>
              </a:rPr>
              <a:t>$200</a:t>
            </a:r>
            <a:endParaRPr lang="zh-CN" altLang="en-US" sz="5400" b="1">
              <a:solidFill>
                <a:srgbClr val="0000CC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tion Button: Back or Previous 4">
            <a:hlinkClick r:id="rId3" action="ppaction://hlinksldjump" highlightClick="1">
              <a:snd r:embed="rId4" name="arrow.wav"/>
            </a:hlinkClick>
            <a:extLst>
              <a:ext uri="{FF2B5EF4-FFF2-40B4-BE49-F238E27FC236}">
                <a16:creationId xmlns:a16="http://schemas.microsoft.com/office/drawing/2014/main" xmlns="" id="{7FDA28AA-F982-4A45-B0D4-23BAFD3E1BAB}"/>
              </a:ext>
            </a:extLst>
          </p:cNvPr>
          <p:cNvSpPr/>
          <p:nvPr/>
        </p:nvSpPr>
        <p:spPr>
          <a:xfrm>
            <a:off x="7239000" y="6248400"/>
            <a:ext cx="1905000" cy="609600"/>
          </a:xfrm>
          <a:prstGeom prst="actionButtonBackPreviou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xmlns="" id="{A264CD72-AAD5-1D4E-8E16-B5DF02A05C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590800"/>
            <a:ext cx="8686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60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伯伯</a:t>
            </a:r>
            <a:r>
              <a:rPr lang="en-US" altLang="zh-CN" sz="60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    </a:t>
            </a:r>
            <a:r>
              <a:rPr lang="en-US" altLang="zh-CN" sz="6000" b="1" dirty="0" err="1" smtClean="0">
                <a:solidFill>
                  <a:srgbClr val="1E1C11"/>
                </a:solidFill>
                <a:latin typeface="Comic Sans MS" panose="030F0902030302020204" pitchFamily="66" charset="0"/>
              </a:rPr>
              <a:t>bóbo</a:t>
            </a:r>
            <a:endParaRPr lang="zh-CN" altLang="en-US" sz="6000" b="1" dirty="0">
              <a:solidFill>
                <a:srgbClr val="1E1C11"/>
              </a:solidFill>
              <a:latin typeface="Comic Sans MS" panose="030F0902030302020204" pitchFamily="66" charset="0"/>
            </a:endParaRPr>
          </a:p>
        </p:txBody>
      </p:sp>
      <p:sp>
        <p:nvSpPr>
          <p:cNvPr id="10244" name="TextBox 11">
            <a:extLst>
              <a:ext uri="{FF2B5EF4-FFF2-40B4-BE49-F238E27FC236}">
                <a16:creationId xmlns:a16="http://schemas.microsoft.com/office/drawing/2014/main" xmlns="" id="{1454194A-0172-FB4D-BBCA-9F02F81410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0000CC"/>
                </a:solidFill>
                <a:latin typeface="Comic Sans MS" panose="030F0902030302020204" pitchFamily="66" charset="0"/>
              </a:rPr>
              <a:t>$300</a:t>
            </a:r>
            <a:endParaRPr lang="zh-CN" altLang="en-US" sz="5400" b="1">
              <a:solidFill>
                <a:srgbClr val="0000CC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tion Button: Back or Previous 4">
            <a:hlinkClick r:id="rId3" action="ppaction://hlinksldjump" highlightClick="1">
              <a:snd r:embed="rId4" name="arrow.wav"/>
            </a:hlinkClick>
            <a:extLst>
              <a:ext uri="{FF2B5EF4-FFF2-40B4-BE49-F238E27FC236}">
                <a16:creationId xmlns:a16="http://schemas.microsoft.com/office/drawing/2014/main" xmlns="" id="{B2EFD9C1-FF29-6B4B-B798-47265A70EE21}"/>
              </a:ext>
            </a:extLst>
          </p:cNvPr>
          <p:cNvSpPr/>
          <p:nvPr/>
        </p:nvSpPr>
        <p:spPr>
          <a:xfrm>
            <a:off x="7239000" y="6248400"/>
            <a:ext cx="1905000" cy="609600"/>
          </a:xfrm>
          <a:prstGeom prst="actionButtonBackPreviou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xmlns="" id="{FBF78943-B619-BA4C-88F9-E2D778B01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590800"/>
            <a:ext cx="86868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6600" b="1" dirty="0">
                <a:solidFill>
                  <a:srgbClr val="1E1C11"/>
                </a:solidFill>
                <a:latin typeface="Comic Sans MS" panose="030F0902030302020204" pitchFamily="66" charset="0"/>
              </a:rPr>
              <a:t>表哥</a:t>
            </a:r>
            <a:r>
              <a:rPr lang="zh-CN" altLang="en-US" sz="66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 </a:t>
            </a:r>
            <a:r>
              <a:rPr lang="en-US" altLang="zh-CN" sz="6600" b="1" dirty="0" err="1" smtClean="0">
                <a:solidFill>
                  <a:srgbClr val="1E1C11"/>
                </a:solidFill>
                <a:latin typeface="Comic Sans MS" panose="030F0902030302020204" pitchFamily="66" charset="0"/>
              </a:rPr>
              <a:t>biǎoge</a:t>
            </a:r>
            <a:endParaRPr lang="en-US" altLang="zh-CN" sz="6600" b="1" dirty="0">
              <a:solidFill>
                <a:srgbClr val="1E1C11"/>
              </a:solidFill>
              <a:latin typeface="Comic Sans MS" panose="030F0902030302020204" pitchFamily="66" charset="0"/>
            </a:endParaRPr>
          </a:p>
        </p:txBody>
      </p:sp>
      <p:sp>
        <p:nvSpPr>
          <p:cNvPr id="11268" name="TextBox 11">
            <a:extLst>
              <a:ext uri="{FF2B5EF4-FFF2-40B4-BE49-F238E27FC236}">
                <a16:creationId xmlns:a16="http://schemas.microsoft.com/office/drawing/2014/main" xmlns="" id="{35059B37-1297-E24A-8B78-75DE2AA3C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0000CC"/>
                </a:solidFill>
                <a:latin typeface="Comic Sans MS" panose="030F0902030302020204" pitchFamily="66" charset="0"/>
              </a:rPr>
              <a:t>$400</a:t>
            </a:r>
            <a:endParaRPr lang="zh-CN" altLang="en-US" sz="5400" b="1">
              <a:solidFill>
                <a:srgbClr val="0000CC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tion Button: Back or Previous 4">
            <a:hlinkClick r:id="rId3" action="ppaction://hlinksldjump" highlightClick="1">
              <a:snd r:embed="rId4" name="arrow.wav"/>
            </a:hlinkClick>
            <a:extLst>
              <a:ext uri="{FF2B5EF4-FFF2-40B4-BE49-F238E27FC236}">
                <a16:creationId xmlns:a16="http://schemas.microsoft.com/office/drawing/2014/main" xmlns="" id="{E2DE80B9-E30A-224A-9BC3-572EC5836E2F}"/>
              </a:ext>
            </a:extLst>
          </p:cNvPr>
          <p:cNvSpPr/>
          <p:nvPr/>
        </p:nvSpPr>
        <p:spPr>
          <a:xfrm>
            <a:off x="7239000" y="6248400"/>
            <a:ext cx="1905000" cy="609600"/>
          </a:xfrm>
          <a:prstGeom prst="actionButtonBackPreviou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xmlns="" id="{97E4A957-3860-B74C-8260-58D5D7AC8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590800"/>
            <a:ext cx="8686800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Translate into Chinese:</a:t>
            </a:r>
          </a:p>
          <a:p>
            <a:pPr eaLnBrk="1" hangingPunct="1"/>
            <a:endParaRPr lang="en-US" altLang="zh-CN" sz="5400" b="1" dirty="0" smtClean="0">
              <a:solidFill>
                <a:srgbClr val="1E1C11"/>
              </a:solidFill>
              <a:latin typeface="Comic Sans MS" panose="030F0902030302020204" pitchFamily="66" charset="0"/>
            </a:endParaRPr>
          </a:p>
          <a:p>
            <a:pPr eaLnBrk="1" hangingPunct="1"/>
            <a:r>
              <a:rPr lang="en-US" altLang="zh-CN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That is my photo.</a:t>
            </a:r>
            <a:endParaRPr lang="zh-CN" altLang="en-US" sz="5400" b="1" dirty="0">
              <a:solidFill>
                <a:srgbClr val="1E1C11"/>
              </a:solidFill>
              <a:latin typeface="Comic Sans MS" panose="030F0902030302020204" pitchFamily="66" charset="0"/>
            </a:endParaRPr>
          </a:p>
        </p:txBody>
      </p:sp>
      <p:sp>
        <p:nvSpPr>
          <p:cNvPr id="12292" name="TextBox 11">
            <a:extLst>
              <a:ext uri="{FF2B5EF4-FFF2-40B4-BE49-F238E27FC236}">
                <a16:creationId xmlns:a16="http://schemas.microsoft.com/office/drawing/2014/main" xmlns="" id="{2173C7F4-5949-1C4C-82AF-40C598D13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0000CC"/>
                </a:solidFill>
                <a:latin typeface="Comic Sans MS" panose="030F0902030302020204" pitchFamily="66" charset="0"/>
              </a:rPr>
              <a:t>$100</a:t>
            </a:r>
            <a:endParaRPr lang="zh-CN" altLang="en-US" sz="5400" b="1">
              <a:solidFill>
                <a:srgbClr val="0000CC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tion Button: Back or Previous 4">
            <a:hlinkClick r:id="rId3" action="ppaction://hlinksldjump" highlightClick="1">
              <a:snd r:embed="rId4" name="arrow.wav"/>
            </a:hlinkClick>
            <a:extLst>
              <a:ext uri="{FF2B5EF4-FFF2-40B4-BE49-F238E27FC236}">
                <a16:creationId xmlns:a16="http://schemas.microsoft.com/office/drawing/2014/main" xmlns="" id="{AAA1E923-6CD4-274B-815C-FB326380DB8F}"/>
              </a:ext>
            </a:extLst>
          </p:cNvPr>
          <p:cNvSpPr/>
          <p:nvPr/>
        </p:nvSpPr>
        <p:spPr>
          <a:xfrm>
            <a:off x="7239000" y="6248400"/>
            <a:ext cx="1905000" cy="609600"/>
          </a:xfrm>
          <a:prstGeom prst="actionButtonBackPreviou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xmlns="" id="{6437E9EE-57F0-CE4C-A3AC-C316D579F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905000"/>
            <a:ext cx="86868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 dirty="0">
                <a:solidFill>
                  <a:srgbClr val="1E1C11"/>
                </a:solidFill>
                <a:latin typeface="Comic Sans MS" panose="030F0902030302020204" pitchFamily="66" charset="0"/>
              </a:rPr>
              <a:t>Translate into Chinese:</a:t>
            </a:r>
          </a:p>
          <a:p>
            <a:pPr eaLnBrk="1" hangingPunct="1"/>
            <a:endParaRPr lang="en-US" altLang="zh-CN" sz="5400" b="1" dirty="0">
              <a:solidFill>
                <a:srgbClr val="1E1C11"/>
              </a:solidFill>
              <a:latin typeface="Comic Sans MS" panose="030F0902030302020204" pitchFamily="66" charset="0"/>
            </a:endParaRPr>
          </a:p>
          <a:p>
            <a:pPr eaLnBrk="1" hangingPunct="1"/>
            <a:r>
              <a:rPr lang="en-US" altLang="zh-CN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I have two sons.</a:t>
            </a:r>
          </a:p>
          <a:p>
            <a:pPr eaLnBrk="1" hangingPunct="1"/>
            <a:endParaRPr lang="zh-CN" altLang="en-US" sz="5400" b="1" dirty="0">
              <a:solidFill>
                <a:srgbClr val="1E1C11"/>
              </a:solidFill>
              <a:latin typeface="Comic Sans MS" panose="030F0902030302020204" pitchFamily="66" charset="0"/>
            </a:endParaRPr>
          </a:p>
        </p:txBody>
      </p:sp>
      <p:sp>
        <p:nvSpPr>
          <p:cNvPr id="13316" name="TextBox 11">
            <a:extLst>
              <a:ext uri="{FF2B5EF4-FFF2-40B4-BE49-F238E27FC236}">
                <a16:creationId xmlns:a16="http://schemas.microsoft.com/office/drawing/2014/main" xmlns="" id="{22F7AC70-63CA-D047-84C2-8135B89663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0000CC"/>
                </a:solidFill>
                <a:latin typeface="Comic Sans MS" panose="030F0902030302020204" pitchFamily="66" charset="0"/>
              </a:rPr>
              <a:t>$200</a:t>
            </a:r>
            <a:endParaRPr lang="zh-CN" altLang="en-US" sz="5400" b="1">
              <a:solidFill>
                <a:srgbClr val="0000CC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tion Button: Back or Previous 4">
            <a:hlinkClick r:id="rId2" action="ppaction://hlinksldjump" highlightClick="1">
              <a:snd r:embed="rId3" name="arrow.wav"/>
            </a:hlinkClick>
            <a:extLst>
              <a:ext uri="{FF2B5EF4-FFF2-40B4-BE49-F238E27FC236}">
                <a16:creationId xmlns:a16="http://schemas.microsoft.com/office/drawing/2014/main" xmlns="" id="{E647E9DE-1862-EA44-9F77-3286E16E94F4}"/>
              </a:ext>
            </a:extLst>
          </p:cNvPr>
          <p:cNvSpPr/>
          <p:nvPr/>
        </p:nvSpPr>
        <p:spPr>
          <a:xfrm>
            <a:off x="7239000" y="6248400"/>
            <a:ext cx="1905000" cy="609600"/>
          </a:xfrm>
          <a:prstGeom prst="actionButtonBackPreviou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340" name="TextBox 11">
            <a:extLst>
              <a:ext uri="{FF2B5EF4-FFF2-40B4-BE49-F238E27FC236}">
                <a16:creationId xmlns:a16="http://schemas.microsoft.com/office/drawing/2014/main" xmlns="" id="{4EC6B275-C233-454D-9E33-413E8C18F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0000CC"/>
                </a:solidFill>
                <a:latin typeface="Comic Sans MS" panose="030F0902030302020204" pitchFamily="66" charset="0"/>
              </a:rPr>
              <a:t>$300</a:t>
            </a:r>
            <a:endParaRPr lang="zh-CN" altLang="en-US" sz="5400" b="1">
              <a:solidFill>
                <a:srgbClr val="0000CC"/>
              </a:solidFill>
              <a:latin typeface="Comic Sans MS" panose="030F0902030302020204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15213" y="2362200"/>
            <a:ext cx="7276287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smtClean="0"/>
              <a:t>Translate into Chinese:</a:t>
            </a:r>
          </a:p>
          <a:p>
            <a:r>
              <a:rPr lang="en-US" sz="5400" dirty="0" smtClean="0"/>
              <a:t>What animals do you?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tion Button: Back or Previous 4">
            <a:hlinkClick r:id="rId3" action="ppaction://hlinksldjump" highlightClick="1">
              <a:snd r:embed="rId4" name="arrow.wav"/>
            </a:hlinkClick>
            <a:extLst>
              <a:ext uri="{FF2B5EF4-FFF2-40B4-BE49-F238E27FC236}">
                <a16:creationId xmlns:a16="http://schemas.microsoft.com/office/drawing/2014/main" xmlns="" id="{63C76383-E8E0-1940-B6A5-A2938BBA5280}"/>
              </a:ext>
            </a:extLst>
          </p:cNvPr>
          <p:cNvSpPr/>
          <p:nvPr/>
        </p:nvSpPr>
        <p:spPr>
          <a:xfrm>
            <a:off x="7239000" y="6248400"/>
            <a:ext cx="1905000" cy="609600"/>
          </a:xfrm>
          <a:prstGeom prst="actionButtonBackPreviou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xmlns="" id="{3D6E89D2-9F92-674E-B4C3-23781632B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95400"/>
            <a:ext cx="8077200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Translate into Chinese:</a:t>
            </a:r>
          </a:p>
          <a:p>
            <a:pPr eaLnBrk="1" hangingPunct="1"/>
            <a:endParaRPr lang="en-US" altLang="zh-CN" sz="5400" b="1" dirty="0">
              <a:solidFill>
                <a:srgbClr val="1E1C11"/>
              </a:solidFill>
              <a:latin typeface="Comic Sans MS" panose="030F0902030302020204" pitchFamily="66" charset="0"/>
            </a:endParaRPr>
          </a:p>
          <a:p>
            <a:pPr eaLnBrk="1" hangingPunct="1"/>
            <a:r>
              <a:rPr lang="en-US" altLang="zh-CN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My </a:t>
            </a:r>
            <a:r>
              <a:rPr lang="en-US" altLang="zh-CN" sz="5400" b="1" dirty="0">
                <a:solidFill>
                  <a:srgbClr val="1E1C11"/>
                </a:solidFill>
                <a:latin typeface="Comic Sans MS" panose="030F0902030302020204" pitchFamily="66" charset="0"/>
              </a:rPr>
              <a:t>Chinese teacher does not have sons. She has one daughter.</a:t>
            </a:r>
          </a:p>
        </p:txBody>
      </p:sp>
      <p:sp>
        <p:nvSpPr>
          <p:cNvPr id="15364" name="TextBox 11">
            <a:extLst>
              <a:ext uri="{FF2B5EF4-FFF2-40B4-BE49-F238E27FC236}">
                <a16:creationId xmlns:a16="http://schemas.microsoft.com/office/drawing/2014/main" xmlns="" id="{563E7D6A-4FCD-B84C-98F8-13AC8B4E4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0000CC"/>
                </a:solidFill>
                <a:latin typeface="Comic Sans MS" panose="030F0902030302020204" pitchFamily="66" charset="0"/>
              </a:rPr>
              <a:t>$400</a:t>
            </a:r>
            <a:endParaRPr lang="zh-CN" altLang="en-US" sz="5400" b="1">
              <a:solidFill>
                <a:srgbClr val="0000CC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ction Button: Back or Previous 5">
            <a:hlinkClick r:id="rId3" action="ppaction://hlinksldjump" highlightClick="1">
              <a:snd r:embed="rId4" name="arrow.wav"/>
            </a:hlinkClick>
            <a:extLst>
              <a:ext uri="{FF2B5EF4-FFF2-40B4-BE49-F238E27FC236}">
                <a16:creationId xmlns:a16="http://schemas.microsoft.com/office/drawing/2014/main" xmlns="" id="{323809BE-A0DA-BE44-8BC9-FCB3DEE9D92B}"/>
              </a:ext>
            </a:extLst>
          </p:cNvPr>
          <p:cNvSpPr/>
          <p:nvPr/>
        </p:nvSpPr>
        <p:spPr>
          <a:xfrm>
            <a:off x="7239000" y="6248400"/>
            <a:ext cx="1905000" cy="609600"/>
          </a:xfrm>
          <a:prstGeom prst="actionButtonBackPreviou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6387" name="TextBox 11">
            <a:extLst>
              <a:ext uri="{FF2B5EF4-FFF2-40B4-BE49-F238E27FC236}">
                <a16:creationId xmlns:a16="http://schemas.microsoft.com/office/drawing/2014/main" xmlns="" id="{9C6EE64F-A907-EC41-B7B3-605B0FB0B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0000CC"/>
                </a:solidFill>
                <a:latin typeface="Comic Sans MS" panose="030F0902030302020204" pitchFamily="66" charset="0"/>
              </a:rPr>
              <a:t>$100</a:t>
            </a:r>
            <a:endParaRPr lang="zh-CN" altLang="en-US" sz="5400" b="1">
              <a:solidFill>
                <a:srgbClr val="0000CC"/>
              </a:solidFill>
              <a:latin typeface="Comic Sans MS" panose="030F0902030302020204" pitchFamily="66" charset="0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xmlns="" id="{DB37B599-ACEE-5046-AD3E-96E1BC13F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743200"/>
            <a:ext cx="86868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A: _____________</a:t>
            </a:r>
            <a:r>
              <a:rPr lang="zh-CN" altLang="en-US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？</a:t>
            </a:r>
            <a:endParaRPr lang="en-US" altLang="zh-CN" sz="5400" b="1" dirty="0" smtClean="0">
              <a:solidFill>
                <a:srgbClr val="1E1C11"/>
              </a:solidFill>
              <a:latin typeface="Comic Sans MS" panose="030F0902030302020204" pitchFamily="66" charset="0"/>
            </a:endParaRPr>
          </a:p>
          <a:p>
            <a:pPr eaLnBrk="1" hangingPunct="1"/>
            <a:r>
              <a:rPr lang="en-US" altLang="zh-CN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B: </a:t>
            </a:r>
            <a:r>
              <a:rPr lang="zh-CN" altLang="en-US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这是我的弟弟。</a:t>
            </a:r>
            <a:endParaRPr lang="zh-CN" altLang="en-US" sz="5400" b="1" dirty="0">
              <a:solidFill>
                <a:srgbClr val="1E1C11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ction Button: Back or Previous 11">
            <a:hlinkClick r:id="rId3" action="ppaction://hlinksldjump" highlightClick="1">
              <a:snd r:embed="rId4" name="arrow.wav"/>
            </a:hlinkClick>
            <a:extLst>
              <a:ext uri="{FF2B5EF4-FFF2-40B4-BE49-F238E27FC236}">
                <a16:creationId xmlns:a16="http://schemas.microsoft.com/office/drawing/2014/main" xmlns="" id="{C82D20D6-3106-954C-A734-1E8243CFB1E0}"/>
              </a:ext>
            </a:extLst>
          </p:cNvPr>
          <p:cNvSpPr/>
          <p:nvPr/>
        </p:nvSpPr>
        <p:spPr>
          <a:xfrm>
            <a:off x="7239000" y="6172200"/>
            <a:ext cx="1905000" cy="685800"/>
          </a:xfrm>
          <a:prstGeom prst="actionButtonBackPreviou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xmlns="" id="{689F7CEC-F09E-CB4C-B7B5-E810E8A7E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590800"/>
            <a:ext cx="8686800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A:_____________</a:t>
            </a:r>
            <a:r>
              <a:rPr lang="zh-CN" altLang="en-US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？</a:t>
            </a:r>
            <a:endParaRPr lang="en-US" altLang="zh-CN" sz="5400" b="1" dirty="0" smtClean="0">
              <a:solidFill>
                <a:srgbClr val="1E1C11"/>
              </a:solidFill>
              <a:latin typeface="Comic Sans MS" panose="030F0902030302020204" pitchFamily="66" charset="0"/>
            </a:endParaRPr>
          </a:p>
          <a:p>
            <a:pPr eaLnBrk="1" hangingPunct="1"/>
            <a:r>
              <a:rPr lang="en-US" altLang="zh-CN" sz="5400" b="1" dirty="0">
                <a:solidFill>
                  <a:srgbClr val="1E1C11"/>
                </a:solidFill>
                <a:latin typeface="Comic Sans MS" panose="030F0902030302020204" pitchFamily="66" charset="0"/>
              </a:rPr>
              <a:t>B</a:t>
            </a:r>
            <a:r>
              <a:rPr lang="zh-CN" altLang="en-US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：我没有姐姐。我有一个弟弟。</a:t>
            </a:r>
            <a:endParaRPr lang="zh-CN" altLang="en-US" sz="5400" b="1" dirty="0">
              <a:solidFill>
                <a:srgbClr val="1E1C11"/>
              </a:solidFill>
              <a:latin typeface="Comic Sans MS" panose="030F0902030302020204" pitchFamily="66" charset="0"/>
            </a:endParaRPr>
          </a:p>
        </p:txBody>
      </p:sp>
      <p:sp>
        <p:nvSpPr>
          <p:cNvPr id="17412" name="TextBox 11">
            <a:extLst>
              <a:ext uri="{FF2B5EF4-FFF2-40B4-BE49-F238E27FC236}">
                <a16:creationId xmlns:a16="http://schemas.microsoft.com/office/drawing/2014/main" xmlns="" id="{14F6EB9E-073F-7947-930C-174DFEC5E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0000CC"/>
                </a:solidFill>
                <a:latin typeface="Comic Sans MS" panose="030F0902030302020204" pitchFamily="66" charset="0"/>
              </a:rPr>
              <a:t>$200</a:t>
            </a:r>
            <a:endParaRPr lang="zh-CN" altLang="en-US" sz="5400" b="1">
              <a:solidFill>
                <a:srgbClr val="0000CC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ction Button: Back or Previous 12">
            <a:hlinkClick r:id="rId2" action="ppaction://hlinksldjump" highlightClick="1">
              <a:snd r:embed="rId3" name="arrow.wav"/>
            </a:hlinkClick>
            <a:extLst>
              <a:ext uri="{FF2B5EF4-FFF2-40B4-BE49-F238E27FC236}">
                <a16:creationId xmlns:a16="http://schemas.microsoft.com/office/drawing/2014/main" xmlns="" id="{34E5EE28-BB5C-E542-ADE9-5CC7829BD67C}"/>
              </a:ext>
            </a:extLst>
          </p:cNvPr>
          <p:cNvSpPr/>
          <p:nvPr/>
        </p:nvSpPr>
        <p:spPr>
          <a:xfrm>
            <a:off x="7239000" y="6248400"/>
            <a:ext cx="1905000" cy="609600"/>
          </a:xfrm>
          <a:prstGeom prst="actionButtonBackPreviou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8436" name="TextBox 11">
            <a:extLst>
              <a:ext uri="{FF2B5EF4-FFF2-40B4-BE49-F238E27FC236}">
                <a16:creationId xmlns:a16="http://schemas.microsoft.com/office/drawing/2014/main" xmlns="" id="{4DB212C2-B4CB-F043-B56A-A4A37F300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0000CC"/>
                </a:solidFill>
                <a:latin typeface="Comic Sans MS" panose="030F0902030302020204" pitchFamily="66" charset="0"/>
              </a:rPr>
              <a:t>$300</a:t>
            </a:r>
            <a:endParaRPr lang="zh-CN" altLang="en-US" sz="5400" b="1">
              <a:solidFill>
                <a:srgbClr val="0000CC"/>
              </a:solidFill>
              <a:latin typeface="Comic Sans MS" panose="030F0902030302020204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3619" y="1981200"/>
            <a:ext cx="8573181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A</a:t>
            </a:r>
            <a:r>
              <a:rPr lang="zh-CN" altLang="en-US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：</a:t>
            </a:r>
            <a:r>
              <a:rPr lang="en-US" altLang="zh-CN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____________?</a:t>
            </a:r>
          </a:p>
          <a:p>
            <a:r>
              <a:rPr lang="en-US" altLang="zh-CN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B:</a:t>
            </a:r>
            <a:r>
              <a:rPr lang="zh-CN" altLang="en-US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那</a:t>
            </a:r>
            <a:r>
              <a:rPr lang="zh-CN" altLang="en-US" sz="5400" b="1" dirty="0">
                <a:solidFill>
                  <a:srgbClr val="1E1C11"/>
                </a:solidFill>
                <a:latin typeface="Comic Sans MS" panose="030F0902030302020204" pitchFamily="66" charset="0"/>
              </a:rPr>
              <a:t>个女孩子是我</a:t>
            </a:r>
            <a:r>
              <a:rPr lang="zh-CN" altLang="en-US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的同学。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ction Button: Back or Previous 5">
            <a:hlinkClick r:id="rId3" action="ppaction://hlinksldjump" highlightClick="1">
              <a:snd r:embed="rId4" name="arrow.wav"/>
            </a:hlinkClick>
            <a:extLst>
              <a:ext uri="{FF2B5EF4-FFF2-40B4-BE49-F238E27FC236}">
                <a16:creationId xmlns:a16="http://schemas.microsoft.com/office/drawing/2014/main" xmlns="" id="{341A2729-2688-6B41-87CD-0B6F375724A7}"/>
              </a:ext>
            </a:extLst>
          </p:cNvPr>
          <p:cNvSpPr/>
          <p:nvPr/>
        </p:nvSpPr>
        <p:spPr>
          <a:xfrm>
            <a:off x="7239000" y="6248400"/>
            <a:ext cx="1905000" cy="609600"/>
          </a:xfrm>
          <a:prstGeom prst="actionButtonBackPreviou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xmlns="" id="{77873E6C-2957-1947-98E4-5733141EB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286000"/>
            <a:ext cx="86868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A</a:t>
            </a:r>
            <a:r>
              <a:rPr lang="zh-CN" altLang="en-US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：</a:t>
            </a:r>
            <a:r>
              <a:rPr lang="en-US" altLang="zh-CN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_____________?</a:t>
            </a:r>
          </a:p>
          <a:p>
            <a:pPr eaLnBrk="1" hangingPunct="1"/>
            <a:r>
              <a:rPr lang="en-US" altLang="zh-CN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B: </a:t>
            </a:r>
            <a:r>
              <a:rPr lang="zh-CN" altLang="en-US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我的老师是李友。</a:t>
            </a:r>
            <a:endParaRPr lang="zh-CN" altLang="en-US" sz="5400" b="1" dirty="0">
              <a:solidFill>
                <a:srgbClr val="1E1C11"/>
              </a:solidFill>
              <a:latin typeface="Comic Sans MS" panose="030F0902030302020204" pitchFamily="66" charset="0"/>
            </a:endParaRPr>
          </a:p>
        </p:txBody>
      </p:sp>
      <p:sp>
        <p:nvSpPr>
          <p:cNvPr id="19460" name="TextBox 11">
            <a:extLst>
              <a:ext uri="{FF2B5EF4-FFF2-40B4-BE49-F238E27FC236}">
                <a16:creationId xmlns:a16="http://schemas.microsoft.com/office/drawing/2014/main" xmlns="" id="{53B42B69-80A3-E740-9640-AC037C4020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0000CC"/>
                </a:solidFill>
                <a:latin typeface="Comic Sans MS" panose="030F0902030302020204" pitchFamily="66" charset="0"/>
              </a:rPr>
              <a:t>$400</a:t>
            </a:r>
            <a:endParaRPr lang="zh-CN" altLang="en-US" sz="5400" b="1">
              <a:solidFill>
                <a:srgbClr val="0000CC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ction Button: Back or Previous 5">
            <a:hlinkClick r:id="rId3" action="ppaction://hlinksldjump" highlightClick="1">
              <a:snd r:embed="rId4" name="arrow.wav"/>
            </a:hlinkClick>
            <a:extLst>
              <a:ext uri="{FF2B5EF4-FFF2-40B4-BE49-F238E27FC236}">
                <a16:creationId xmlns:a16="http://schemas.microsoft.com/office/drawing/2014/main" xmlns="" id="{3ADD3965-3A71-1045-A14A-6692D2C90F09}"/>
              </a:ext>
            </a:extLst>
          </p:cNvPr>
          <p:cNvSpPr/>
          <p:nvPr/>
        </p:nvSpPr>
        <p:spPr>
          <a:xfrm>
            <a:off x="7239000" y="6324600"/>
            <a:ext cx="1905000" cy="533400"/>
          </a:xfrm>
          <a:prstGeom prst="actionButtonBackPrevious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xmlns="" id="{86D4E44F-C788-E147-83D8-F35CBD952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590800"/>
            <a:ext cx="8686800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Comic Sans MS" panose="030F0902030302020204" pitchFamily="66" charset="0"/>
              </a:rPr>
              <a:t>“儿子”</a:t>
            </a:r>
            <a:endParaRPr lang="en-US" altLang="zh-CN" sz="5400" b="1" dirty="0" smtClean="0">
              <a:solidFill>
                <a:srgbClr val="FF0000"/>
              </a:solidFill>
              <a:latin typeface="Comic Sans MS" panose="030F0902030302020204" pitchFamily="66" charset="0"/>
            </a:endParaRPr>
          </a:p>
          <a:p>
            <a:pPr eaLnBrk="1" hangingPunct="1"/>
            <a:r>
              <a:rPr lang="en-US" altLang="zh-CN" sz="5400" b="1" dirty="0">
                <a:solidFill>
                  <a:srgbClr val="FF0000"/>
                </a:solidFill>
                <a:latin typeface="Comic Sans MS" panose="030F0902030302020204" pitchFamily="66" charset="0"/>
              </a:rPr>
              <a:t> </a:t>
            </a:r>
            <a:r>
              <a:rPr lang="en-US" altLang="zh-CN" sz="5400" b="1" dirty="0" smtClean="0">
                <a:solidFill>
                  <a:srgbClr val="FF0000"/>
                </a:solidFill>
                <a:latin typeface="Comic Sans MS" panose="030F0902030302020204" pitchFamily="66" charset="0"/>
              </a:rPr>
              <a:t> </a:t>
            </a:r>
            <a:r>
              <a:rPr lang="zh-CN" altLang="en-US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英文是什么意思？</a:t>
            </a:r>
            <a:endParaRPr lang="en-US" altLang="zh-CN" sz="5400" b="1" dirty="0" smtClean="0">
              <a:solidFill>
                <a:srgbClr val="1E1C11"/>
              </a:solidFill>
              <a:latin typeface="Comic Sans MS" panose="030F0902030302020204" pitchFamily="66" charset="0"/>
            </a:endParaRPr>
          </a:p>
          <a:p>
            <a:pPr eaLnBrk="1" hangingPunct="1"/>
            <a:r>
              <a:rPr lang="en-US" altLang="zh-CN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  Pinyin?</a:t>
            </a:r>
          </a:p>
        </p:txBody>
      </p:sp>
      <p:sp>
        <p:nvSpPr>
          <p:cNvPr id="20484" name="TextBox 11">
            <a:extLst>
              <a:ext uri="{FF2B5EF4-FFF2-40B4-BE49-F238E27FC236}">
                <a16:creationId xmlns:a16="http://schemas.microsoft.com/office/drawing/2014/main" xmlns="" id="{FF51E812-4FC6-FB4B-9DF7-6420BD6DC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0000CC"/>
                </a:solidFill>
                <a:latin typeface="Comic Sans MS" panose="030F0902030302020204" pitchFamily="66" charset="0"/>
              </a:rPr>
              <a:t>$100</a:t>
            </a:r>
            <a:endParaRPr lang="zh-CN" altLang="en-US" sz="5400" b="1">
              <a:solidFill>
                <a:srgbClr val="0000CC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ction Button: Back or Previous 5">
            <a:hlinkClick r:id="rId3" action="ppaction://hlinksldjump" highlightClick="1">
              <a:snd r:embed="rId4" name="arrow.wav"/>
            </a:hlinkClick>
            <a:extLst>
              <a:ext uri="{FF2B5EF4-FFF2-40B4-BE49-F238E27FC236}">
                <a16:creationId xmlns:a16="http://schemas.microsoft.com/office/drawing/2014/main" xmlns="" id="{26A2D214-9A15-6C47-9C74-3097E01C9851}"/>
              </a:ext>
            </a:extLst>
          </p:cNvPr>
          <p:cNvSpPr/>
          <p:nvPr/>
        </p:nvSpPr>
        <p:spPr>
          <a:xfrm>
            <a:off x="7239000" y="6248400"/>
            <a:ext cx="1905000" cy="609600"/>
          </a:xfrm>
          <a:prstGeom prst="actionButtonBackPrevious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xmlns="" id="{3957D91A-86CC-DC42-A844-B61446D45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524000"/>
            <a:ext cx="8206154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 dirty="0" smtClean="0">
                <a:solidFill>
                  <a:srgbClr val="FF0000"/>
                </a:solidFill>
                <a:latin typeface="Comic Sans MS" panose="030F0902030302020204" pitchFamily="66" charset="0"/>
              </a:rPr>
              <a:t>“</a:t>
            </a:r>
            <a:r>
              <a:rPr lang="zh-CN" altLang="en-US" sz="5400" b="1" dirty="0">
                <a:solidFill>
                  <a:srgbClr val="FF0000"/>
                </a:solidFill>
                <a:latin typeface="Comic Sans MS" panose="030F0902030302020204" pitchFamily="66" charset="0"/>
              </a:rPr>
              <a:t>那</a:t>
            </a:r>
            <a:r>
              <a:rPr lang="zh-CN" altLang="en-US" sz="5400" b="1" dirty="0" smtClean="0">
                <a:solidFill>
                  <a:srgbClr val="FF0000"/>
                </a:solidFill>
                <a:latin typeface="Comic Sans MS" panose="030F0902030302020204" pitchFamily="66" charset="0"/>
              </a:rPr>
              <a:t>”</a:t>
            </a:r>
            <a:endParaRPr lang="en-US" altLang="zh-CN" sz="5400" b="1" dirty="0" smtClean="0">
              <a:solidFill>
                <a:srgbClr val="FF0000"/>
              </a:solidFill>
              <a:latin typeface="Comic Sans MS" panose="030F0902030302020204" pitchFamily="66" charset="0"/>
            </a:endParaRPr>
          </a:p>
          <a:p>
            <a:pPr eaLnBrk="1" hangingPunct="1"/>
            <a:r>
              <a:rPr lang="zh-CN" altLang="en-US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英文意思是什么？</a:t>
            </a:r>
            <a:endParaRPr lang="en-US" altLang="zh-CN" sz="5400" b="1" dirty="0" smtClean="0">
              <a:solidFill>
                <a:srgbClr val="1E1C11"/>
              </a:solidFill>
              <a:latin typeface="Comic Sans MS" panose="030F0902030302020204" pitchFamily="66" charset="0"/>
            </a:endParaRPr>
          </a:p>
          <a:p>
            <a:pPr eaLnBrk="1" hangingPunct="1"/>
            <a:r>
              <a:rPr lang="en-US" altLang="zh-CN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Pinyin?</a:t>
            </a:r>
          </a:p>
          <a:p>
            <a:pPr eaLnBrk="1" hangingPunct="1"/>
            <a:r>
              <a:rPr lang="en-US" altLang="zh-CN" sz="5400" b="1" dirty="0" smtClean="0">
                <a:solidFill>
                  <a:srgbClr val="FF0000"/>
                </a:solidFill>
                <a:latin typeface="Comic Sans MS" panose="030F0902030302020204" pitchFamily="66" charset="0"/>
              </a:rPr>
              <a:t>“that person” </a:t>
            </a:r>
          </a:p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Comic Sans MS" panose="030F0902030302020204" pitchFamily="66" charset="0"/>
              </a:rPr>
              <a:t>中</a:t>
            </a:r>
            <a:r>
              <a:rPr lang="zh-CN" altLang="en-US" sz="5400" b="1" dirty="0">
                <a:solidFill>
                  <a:srgbClr val="FF0000"/>
                </a:solidFill>
                <a:latin typeface="Comic Sans MS" panose="030F0902030302020204" pitchFamily="66" charset="0"/>
              </a:rPr>
              <a:t>文怎么说</a:t>
            </a:r>
            <a:r>
              <a:rPr lang="zh-CN" altLang="en-US" sz="5400" b="1" dirty="0" smtClean="0">
                <a:solidFill>
                  <a:srgbClr val="FF0000"/>
                </a:solidFill>
                <a:latin typeface="Comic Sans MS" panose="030F0902030302020204" pitchFamily="66" charset="0"/>
              </a:rPr>
              <a:t>？</a:t>
            </a:r>
            <a:endParaRPr lang="zh-CN" altLang="en-US" sz="5400" b="1" dirty="0">
              <a:solidFill>
                <a:srgbClr val="1E1C11"/>
              </a:solidFill>
              <a:latin typeface="Comic Sans MS" panose="030F0902030302020204" pitchFamily="66" charset="0"/>
            </a:endParaRPr>
          </a:p>
        </p:txBody>
      </p:sp>
      <p:sp>
        <p:nvSpPr>
          <p:cNvPr id="21508" name="TextBox 11">
            <a:extLst>
              <a:ext uri="{FF2B5EF4-FFF2-40B4-BE49-F238E27FC236}">
                <a16:creationId xmlns:a16="http://schemas.microsoft.com/office/drawing/2014/main" xmlns="" id="{96DE87AC-E3DE-BD46-AF67-922F293D4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0000CC"/>
                </a:solidFill>
                <a:latin typeface="Comic Sans MS" panose="030F0902030302020204" pitchFamily="66" charset="0"/>
              </a:rPr>
              <a:t>$200</a:t>
            </a:r>
            <a:endParaRPr lang="zh-CN" altLang="en-US" sz="5400" b="1">
              <a:solidFill>
                <a:srgbClr val="0000CC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ction Button: Back or Previous 5">
            <a:hlinkClick r:id="rId3" action="ppaction://hlinksldjump" highlightClick="1">
              <a:snd r:embed="rId4" name="arrow.wav"/>
            </a:hlinkClick>
            <a:extLst>
              <a:ext uri="{FF2B5EF4-FFF2-40B4-BE49-F238E27FC236}">
                <a16:creationId xmlns:a16="http://schemas.microsoft.com/office/drawing/2014/main" xmlns="" id="{C67AE02E-E23E-B946-968E-2272D608CEDD}"/>
              </a:ext>
            </a:extLst>
          </p:cNvPr>
          <p:cNvSpPr/>
          <p:nvPr/>
        </p:nvSpPr>
        <p:spPr>
          <a:xfrm>
            <a:off x="7239000" y="6248400"/>
            <a:ext cx="1905000" cy="609600"/>
          </a:xfrm>
          <a:prstGeom prst="actionButtonBackPrevious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xmlns="" id="{A0CFF7AF-B02D-784A-838B-E4A43AD9F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799" y="1752600"/>
            <a:ext cx="8112369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Comic Sans MS" panose="030F0902030302020204" pitchFamily="66" charset="0"/>
              </a:rPr>
              <a:t>“男孩子” “女孩子”</a:t>
            </a:r>
            <a:endParaRPr lang="en-US" altLang="zh-CN" sz="5400" b="1" dirty="0" smtClean="0">
              <a:solidFill>
                <a:srgbClr val="FF0000"/>
              </a:solidFill>
              <a:latin typeface="Comic Sans MS" panose="030F0902030302020204" pitchFamily="66" charset="0"/>
            </a:endParaRPr>
          </a:p>
          <a:p>
            <a:pPr eaLnBrk="1" hangingPunct="1"/>
            <a:r>
              <a:rPr lang="zh-CN" altLang="en-US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英文是什么意思？</a:t>
            </a:r>
            <a:endParaRPr lang="en-US" altLang="zh-CN" sz="5400" b="1" dirty="0" smtClean="0">
              <a:solidFill>
                <a:srgbClr val="1E1C11"/>
              </a:solidFill>
              <a:latin typeface="Comic Sans MS" panose="030F0902030302020204" pitchFamily="66" charset="0"/>
            </a:endParaRPr>
          </a:p>
          <a:p>
            <a:pPr eaLnBrk="1" hangingPunct="1"/>
            <a:r>
              <a:rPr lang="en-US" altLang="zh-CN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Pinyin?</a:t>
            </a:r>
          </a:p>
          <a:p>
            <a:pPr eaLnBrk="1" hangingPunct="1"/>
            <a:endParaRPr lang="en-US" altLang="zh-CN" sz="5400" b="1" dirty="0">
              <a:solidFill>
                <a:srgbClr val="1E1C11"/>
              </a:solidFill>
              <a:latin typeface="Comic Sans MS" panose="030F0902030302020204" pitchFamily="66" charset="0"/>
            </a:endParaRPr>
          </a:p>
        </p:txBody>
      </p:sp>
      <p:sp>
        <p:nvSpPr>
          <p:cNvPr id="22532" name="TextBox 11">
            <a:extLst>
              <a:ext uri="{FF2B5EF4-FFF2-40B4-BE49-F238E27FC236}">
                <a16:creationId xmlns:a16="http://schemas.microsoft.com/office/drawing/2014/main" xmlns="" id="{BB0F65A3-2638-FD44-9022-F0BF501E3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0000CC"/>
                </a:solidFill>
                <a:latin typeface="Comic Sans MS" panose="030F0902030302020204" pitchFamily="66" charset="0"/>
              </a:rPr>
              <a:t>$300</a:t>
            </a:r>
            <a:endParaRPr lang="zh-CN" altLang="en-US" sz="5400" b="1">
              <a:solidFill>
                <a:srgbClr val="0000CC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ction Button: Back or Previous 5">
            <a:hlinkClick r:id="rId3" action="ppaction://hlinksldjump" highlightClick="1">
              <a:snd r:embed="rId4" name="arrow.wav"/>
            </a:hlinkClick>
            <a:extLst>
              <a:ext uri="{FF2B5EF4-FFF2-40B4-BE49-F238E27FC236}">
                <a16:creationId xmlns:a16="http://schemas.microsoft.com/office/drawing/2014/main" xmlns="" id="{F4F8A6FC-D3DB-AC48-BAEC-723C7BE4FBEE}"/>
              </a:ext>
            </a:extLst>
          </p:cNvPr>
          <p:cNvSpPr/>
          <p:nvPr/>
        </p:nvSpPr>
        <p:spPr>
          <a:xfrm>
            <a:off x="7239000" y="6248400"/>
            <a:ext cx="1905000" cy="609600"/>
          </a:xfrm>
          <a:prstGeom prst="actionButtonBackPrevious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xmlns="" id="{1D9A8654-F7CC-804E-8FD0-5A21AD7177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905000"/>
            <a:ext cx="86868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Comic Sans MS" panose="030F0902030302020204" pitchFamily="66" charset="0"/>
              </a:rPr>
              <a:t>“大姐的女儿”</a:t>
            </a:r>
            <a:endParaRPr lang="en-US" altLang="zh-CN" sz="5400" b="1" dirty="0" smtClean="0">
              <a:solidFill>
                <a:srgbClr val="FF0000"/>
              </a:solidFill>
              <a:latin typeface="Comic Sans MS" panose="030F0902030302020204" pitchFamily="66" charset="0"/>
            </a:endParaRPr>
          </a:p>
          <a:p>
            <a:pPr eaLnBrk="1" hangingPunct="1"/>
            <a:r>
              <a:rPr lang="zh-CN" altLang="en-US" sz="5400" b="1" dirty="0" smtClean="0">
                <a:solidFill>
                  <a:srgbClr val="1E1C11"/>
                </a:solidFill>
                <a:latin typeface="Comic Sans MS" panose="030F0902030302020204" pitchFamily="66" charset="0"/>
              </a:rPr>
              <a:t>英文是什么意思？</a:t>
            </a:r>
            <a:endParaRPr lang="en-US" altLang="zh-CN" sz="5400" b="1" dirty="0" smtClean="0">
              <a:solidFill>
                <a:srgbClr val="1E1C11"/>
              </a:solidFill>
              <a:latin typeface="Comic Sans MS" panose="030F0902030302020204" pitchFamily="66" charset="0"/>
            </a:endParaRPr>
          </a:p>
          <a:p>
            <a:pPr eaLnBrk="1" hangingPunct="1"/>
            <a:r>
              <a:rPr lang="en-US" altLang="zh-CN" sz="5400" b="1" dirty="0">
                <a:solidFill>
                  <a:srgbClr val="1E1C11"/>
                </a:solidFill>
                <a:latin typeface="Comic Sans MS" panose="030F0902030302020204" pitchFamily="66" charset="0"/>
              </a:rPr>
              <a:t>Pinyin</a:t>
            </a:r>
            <a:r>
              <a:rPr lang="zh-CN" altLang="en-US" sz="5400" b="1" dirty="0">
                <a:solidFill>
                  <a:srgbClr val="1E1C11"/>
                </a:solidFill>
                <a:latin typeface="Comic Sans MS" panose="030F0902030302020204" pitchFamily="66" charset="0"/>
              </a:rPr>
              <a:t>？ 怎么说？</a:t>
            </a:r>
          </a:p>
          <a:p>
            <a:pPr eaLnBrk="1" hangingPunct="1"/>
            <a:endParaRPr lang="zh-CN" altLang="en-US" sz="5400" b="1" dirty="0">
              <a:solidFill>
                <a:srgbClr val="1E1C11"/>
              </a:solidFill>
              <a:latin typeface="Comic Sans MS" panose="030F0902030302020204" pitchFamily="66" charset="0"/>
            </a:endParaRPr>
          </a:p>
        </p:txBody>
      </p:sp>
      <p:sp>
        <p:nvSpPr>
          <p:cNvPr id="23556" name="TextBox 11">
            <a:extLst>
              <a:ext uri="{FF2B5EF4-FFF2-40B4-BE49-F238E27FC236}">
                <a16:creationId xmlns:a16="http://schemas.microsoft.com/office/drawing/2014/main" xmlns="" id="{0358D972-477A-414A-88FB-1AAE1AA3F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0000CC"/>
                </a:solidFill>
                <a:latin typeface="Comic Sans MS" panose="030F0902030302020204" pitchFamily="66" charset="0"/>
              </a:rPr>
              <a:t>$400</a:t>
            </a:r>
            <a:endParaRPr lang="zh-CN" altLang="en-US" sz="5400" b="1">
              <a:solidFill>
                <a:srgbClr val="0000CC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jeopar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jeopardy</Template>
  <TotalTime>328</TotalTime>
  <Words>363</Words>
  <Application>Microsoft Office PowerPoint</Application>
  <PresentationFormat>On-screen Show (4:3)</PresentationFormat>
  <Paragraphs>99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jeopardy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Fieldtech</cp:lastModifiedBy>
  <cp:revision>16</cp:revision>
  <dcterms:created xsi:type="dcterms:W3CDTF">2018-06-24T21:37:50Z</dcterms:created>
  <dcterms:modified xsi:type="dcterms:W3CDTF">2018-09-13T15:31:30Z</dcterms:modified>
</cp:coreProperties>
</file>